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5"/>
  </p:sldMasterIdLst>
  <p:notesMasterIdLst>
    <p:notesMasterId r:id="rId18"/>
  </p:notesMasterIdLst>
  <p:sldIdLst>
    <p:sldId id="256" r:id="rId6"/>
    <p:sldId id="258" r:id="rId7"/>
    <p:sldId id="265" r:id="rId8"/>
    <p:sldId id="266" r:id="rId9"/>
    <p:sldId id="267" r:id="rId10"/>
    <p:sldId id="260" r:id="rId11"/>
    <p:sldId id="259" r:id="rId12"/>
    <p:sldId id="264" r:id="rId13"/>
    <p:sldId id="261" r:id="rId14"/>
    <p:sldId id="262" r:id="rId15"/>
    <p:sldId id="263" r:id="rId16"/>
    <p:sldId id="25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ED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7D9CCD-24A0-4D98-B6AA-7A50B38FC73B}" v="1" dt="2025-07-07T15:14:22.4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27" autoAdjust="0"/>
    <p:restoredTop sz="94651"/>
  </p:normalViewPr>
  <p:slideViewPr>
    <p:cSldViewPr snapToGrid="0" snapToObjects="1">
      <p:cViewPr varScale="1">
        <p:scale>
          <a:sx n="79" d="100"/>
          <a:sy n="79" d="100"/>
        </p:scale>
        <p:origin x="65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Goddard" userId="758f004f-1a93-404b-b1a7-0fb0d664a3db" providerId="ADAL" clId="{677D9CCD-24A0-4D98-B6AA-7A50B38FC73B}"/>
    <pc:docChg chg="undo custSel modSld">
      <pc:chgData name="S Goddard" userId="758f004f-1a93-404b-b1a7-0fb0d664a3db" providerId="ADAL" clId="{677D9CCD-24A0-4D98-B6AA-7A50B38FC73B}" dt="2025-07-07T15:23:06.514" v="241" actId="14100"/>
      <pc:docMkLst>
        <pc:docMk/>
      </pc:docMkLst>
      <pc:sldChg chg="modSp mod">
        <pc:chgData name="S Goddard" userId="758f004f-1a93-404b-b1a7-0fb0d664a3db" providerId="ADAL" clId="{677D9CCD-24A0-4D98-B6AA-7A50B38FC73B}" dt="2025-07-07T15:14:54.312" v="8" actId="1076"/>
        <pc:sldMkLst>
          <pc:docMk/>
          <pc:sldMk cId="1573368162" sldId="256"/>
        </pc:sldMkLst>
        <pc:spChg chg="mod">
          <ac:chgData name="S Goddard" userId="758f004f-1a93-404b-b1a7-0fb0d664a3db" providerId="ADAL" clId="{677D9CCD-24A0-4D98-B6AA-7A50B38FC73B}" dt="2025-07-07T15:14:54.312" v="8" actId="1076"/>
          <ac:spMkLst>
            <pc:docMk/>
            <pc:sldMk cId="1573368162" sldId="256"/>
            <ac:spMk id="2" creationId="{00000000-0000-0000-0000-000000000000}"/>
          </ac:spMkLst>
        </pc:spChg>
      </pc:sldChg>
      <pc:sldChg chg="modSp mod">
        <pc:chgData name="S Goddard" userId="758f004f-1a93-404b-b1a7-0fb0d664a3db" providerId="ADAL" clId="{677D9CCD-24A0-4D98-B6AA-7A50B38FC73B}" dt="2025-07-07T15:23:06.514" v="241" actId="14100"/>
        <pc:sldMkLst>
          <pc:docMk/>
          <pc:sldMk cId="724591720" sldId="257"/>
        </pc:sldMkLst>
        <pc:spChg chg="mod">
          <ac:chgData name="S Goddard" userId="758f004f-1a93-404b-b1a7-0fb0d664a3db" providerId="ADAL" clId="{677D9CCD-24A0-4D98-B6AA-7A50B38FC73B}" dt="2025-07-07T15:20:23.120" v="173" actId="403"/>
          <ac:spMkLst>
            <pc:docMk/>
            <pc:sldMk cId="724591720" sldId="257"/>
            <ac:spMk id="2" creationId="{00000000-0000-0000-0000-000000000000}"/>
          </ac:spMkLst>
        </pc:spChg>
        <pc:spChg chg="mod">
          <ac:chgData name="S Goddard" userId="758f004f-1a93-404b-b1a7-0fb0d664a3db" providerId="ADAL" clId="{677D9CCD-24A0-4D98-B6AA-7A50B38FC73B}" dt="2025-07-07T15:23:06.514" v="241" actId="14100"/>
          <ac:spMkLst>
            <pc:docMk/>
            <pc:sldMk cId="724591720" sldId="257"/>
            <ac:spMk id="3" creationId="{00000000-0000-0000-0000-000000000000}"/>
          </ac:spMkLst>
        </pc:spChg>
      </pc:sldChg>
      <pc:sldChg chg="modSp mod">
        <pc:chgData name="S Goddard" userId="758f004f-1a93-404b-b1a7-0fb0d664a3db" providerId="ADAL" clId="{677D9CCD-24A0-4D98-B6AA-7A50B38FC73B}" dt="2025-07-07T15:21:11.274" v="185" actId="1076"/>
        <pc:sldMkLst>
          <pc:docMk/>
          <pc:sldMk cId="446729286" sldId="258"/>
        </pc:sldMkLst>
        <pc:spChg chg="mod">
          <ac:chgData name="S Goddard" userId="758f004f-1a93-404b-b1a7-0fb0d664a3db" providerId="ADAL" clId="{677D9CCD-24A0-4D98-B6AA-7A50B38FC73B}" dt="2025-07-07T15:21:07.447" v="183" actId="403"/>
          <ac:spMkLst>
            <pc:docMk/>
            <pc:sldMk cId="446729286" sldId="258"/>
            <ac:spMk id="2" creationId="{00000000-0000-0000-0000-000000000000}"/>
          </ac:spMkLst>
        </pc:spChg>
        <pc:spChg chg="mod">
          <ac:chgData name="S Goddard" userId="758f004f-1a93-404b-b1a7-0fb0d664a3db" providerId="ADAL" clId="{677D9CCD-24A0-4D98-B6AA-7A50B38FC73B}" dt="2025-07-07T15:21:11.274" v="185" actId="1076"/>
          <ac:spMkLst>
            <pc:docMk/>
            <pc:sldMk cId="446729286" sldId="258"/>
            <ac:spMk id="3" creationId="{00000000-0000-0000-0000-000000000000}"/>
          </ac:spMkLst>
        </pc:spChg>
      </pc:sldChg>
      <pc:sldChg chg="modSp mod">
        <pc:chgData name="S Goddard" userId="758f004f-1a93-404b-b1a7-0fb0d664a3db" providerId="ADAL" clId="{677D9CCD-24A0-4D98-B6AA-7A50B38FC73B}" dt="2025-07-07T15:22:21.257" v="215" actId="403"/>
        <pc:sldMkLst>
          <pc:docMk/>
          <pc:sldMk cId="527253565" sldId="259"/>
        </pc:sldMkLst>
        <pc:spChg chg="mod">
          <ac:chgData name="S Goddard" userId="758f004f-1a93-404b-b1a7-0fb0d664a3db" providerId="ADAL" clId="{677D9CCD-24A0-4D98-B6AA-7A50B38FC73B}" dt="2025-07-07T15:18:39.136" v="117" actId="1076"/>
          <ac:spMkLst>
            <pc:docMk/>
            <pc:sldMk cId="527253565" sldId="259"/>
            <ac:spMk id="3" creationId="{00000000-0000-0000-0000-000000000000}"/>
          </ac:spMkLst>
        </pc:spChg>
        <pc:spChg chg="mod">
          <ac:chgData name="S Goddard" userId="758f004f-1a93-404b-b1a7-0fb0d664a3db" providerId="ADAL" clId="{677D9CCD-24A0-4D98-B6AA-7A50B38FC73B}" dt="2025-07-07T15:22:21.257" v="215" actId="403"/>
          <ac:spMkLst>
            <pc:docMk/>
            <pc:sldMk cId="527253565" sldId="259"/>
            <ac:spMk id="4" creationId="{00000000-0000-0000-0000-000000000000}"/>
          </ac:spMkLst>
        </pc:spChg>
      </pc:sldChg>
      <pc:sldChg chg="modSp mod">
        <pc:chgData name="S Goddard" userId="758f004f-1a93-404b-b1a7-0fb0d664a3db" providerId="ADAL" clId="{677D9CCD-24A0-4D98-B6AA-7A50B38FC73B}" dt="2025-07-07T15:21:55.266" v="208" actId="20577"/>
        <pc:sldMkLst>
          <pc:docMk/>
          <pc:sldMk cId="1763493231" sldId="260"/>
        </pc:sldMkLst>
        <pc:spChg chg="mod">
          <ac:chgData name="S Goddard" userId="758f004f-1a93-404b-b1a7-0fb0d664a3db" providerId="ADAL" clId="{677D9CCD-24A0-4D98-B6AA-7A50B38FC73B}" dt="2025-07-07T15:18:10.017" v="98" actId="113"/>
          <ac:spMkLst>
            <pc:docMk/>
            <pc:sldMk cId="1763493231" sldId="260"/>
            <ac:spMk id="2" creationId="{00000000-0000-0000-0000-000000000000}"/>
          </ac:spMkLst>
        </pc:spChg>
        <pc:spChg chg="mod">
          <ac:chgData name="S Goddard" userId="758f004f-1a93-404b-b1a7-0fb0d664a3db" providerId="ADAL" clId="{677D9CCD-24A0-4D98-B6AA-7A50B38FC73B}" dt="2025-07-07T15:21:55.266" v="208" actId="20577"/>
          <ac:spMkLst>
            <pc:docMk/>
            <pc:sldMk cId="1763493231" sldId="260"/>
            <ac:spMk id="3" creationId="{00000000-0000-0000-0000-000000000000}"/>
          </ac:spMkLst>
        </pc:spChg>
      </pc:sldChg>
      <pc:sldChg chg="modSp mod">
        <pc:chgData name="S Goddard" userId="758f004f-1a93-404b-b1a7-0fb0d664a3db" providerId="ADAL" clId="{677D9CCD-24A0-4D98-B6AA-7A50B38FC73B}" dt="2025-07-07T15:22:28.524" v="218" actId="1076"/>
        <pc:sldMkLst>
          <pc:docMk/>
          <pc:sldMk cId="113638714" sldId="261"/>
        </pc:sldMkLst>
        <pc:spChg chg="mod">
          <ac:chgData name="S Goddard" userId="758f004f-1a93-404b-b1a7-0fb0d664a3db" providerId="ADAL" clId="{677D9CCD-24A0-4D98-B6AA-7A50B38FC73B}" dt="2025-07-07T15:19:11.541" v="136" actId="113"/>
          <ac:spMkLst>
            <pc:docMk/>
            <pc:sldMk cId="113638714" sldId="261"/>
            <ac:spMk id="2" creationId="{00000000-0000-0000-0000-000000000000}"/>
          </ac:spMkLst>
        </pc:spChg>
        <pc:spChg chg="mod">
          <ac:chgData name="S Goddard" userId="758f004f-1a93-404b-b1a7-0fb0d664a3db" providerId="ADAL" clId="{677D9CCD-24A0-4D98-B6AA-7A50B38FC73B}" dt="2025-07-07T15:22:28.524" v="218" actId="1076"/>
          <ac:spMkLst>
            <pc:docMk/>
            <pc:sldMk cId="113638714" sldId="261"/>
            <ac:spMk id="3" creationId="{00000000-0000-0000-0000-000000000000}"/>
          </ac:spMkLst>
        </pc:spChg>
      </pc:sldChg>
      <pc:sldChg chg="modSp mod">
        <pc:chgData name="S Goddard" userId="758f004f-1a93-404b-b1a7-0fb0d664a3db" providerId="ADAL" clId="{677D9CCD-24A0-4D98-B6AA-7A50B38FC73B}" dt="2025-07-07T15:22:39.440" v="224" actId="14100"/>
        <pc:sldMkLst>
          <pc:docMk/>
          <pc:sldMk cId="1491171341" sldId="262"/>
        </pc:sldMkLst>
        <pc:spChg chg="mod">
          <ac:chgData name="S Goddard" userId="758f004f-1a93-404b-b1a7-0fb0d664a3db" providerId="ADAL" clId="{677D9CCD-24A0-4D98-B6AA-7A50B38FC73B}" dt="2025-07-07T15:19:55.756" v="156" actId="20577"/>
          <ac:spMkLst>
            <pc:docMk/>
            <pc:sldMk cId="1491171341" sldId="262"/>
            <ac:spMk id="3" creationId="{00000000-0000-0000-0000-000000000000}"/>
          </ac:spMkLst>
        </pc:spChg>
        <pc:spChg chg="mod">
          <ac:chgData name="S Goddard" userId="758f004f-1a93-404b-b1a7-0fb0d664a3db" providerId="ADAL" clId="{677D9CCD-24A0-4D98-B6AA-7A50B38FC73B}" dt="2025-07-07T15:22:39.440" v="224" actId="14100"/>
          <ac:spMkLst>
            <pc:docMk/>
            <pc:sldMk cId="1491171341" sldId="262"/>
            <ac:spMk id="4" creationId="{00000000-0000-0000-0000-000000000000}"/>
          </ac:spMkLst>
        </pc:spChg>
      </pc:sldChg>
      <pc:sldChg chg="addSp delSp modSp mod">
        <pc:chgData name="S Goddard" userId="758f004f-1a93-404b-b1a7-0fb0d664a3db" providerId="ADAL" clId="{677D9CCD-24A0-4D98-B6AA-7A50B38FC73B}" dt="2025-07-07T15:22:53.968" v="233" actId="1076"/>
        <pc:sldMkLst>
          <pc:docMk/>
          <pc:sldMk cId="489406938" sldId="263"/>
        </pc:sldMkLst>
        <pc:spChg chg="mod">
          <ac:chgData name="S Goddard" userId="758f004f-1a93-404b-b1a7-0fb0d664a3db" providerId="ADAL" clId="{677D9CCD-24A0-4D98-B6AA-7A50B38FC73B}" dt="2025-07-07T15:20:05.369" v="163" actId="403"/>
          <ac:spMkLst>
            <pc:docMk/>
            <pc:sldMk cId="489406938" sldId="263"/>
            <ac:spMk id="2" creationId="{00000000-0000-0000-0000-000000000000}"/>
          </ac:spMkLst>
        </pc:spChg>
        <pc:spChg chg="mod">
          <ac:chgData name="S Goddard" userId="758f004f-1a93-404b-b1a7-0fb0d664a3db" providerId="ADAL" clId="{677D9CCD-24A0-4D98-B6AA-7A50B38FC73B}" dt="2025-07-07T15:22:53.968" v="233" actId="1076"/>
          <ac:spMkLst>
            <pc:docMk/>
            <pc:sldMk cId="489406938" sldId="263"/>
            <ac:spMk id="3" creationId="{00000000-0000-0000-0000-000000000000}"/>
          </ac:spMkLst>
        </pc:spChg>
        <pc:spChg chg="add del">
          <ac:chgData name="S Goddard" userId="758f004f-1a93-404b-b1a7-0fb0d664a3db" providerId="ADAL" clId="{677D9CCD-24A0-4D98-B6AA-7A50B38FC73B}" dt="2025-07-07T15:22:48.613" v="230" actId="22"/>
          <ac:spMkLst>
            <pc:docMk/>
            <pc:sldMk cId="489406938" sldId="263"/>
            <ac:spMk id="5" creationId="{0F356062-FF7F-A0B8-AE8F-24AA839F2D25}"/>
          </ac:spMkLst>
        </pc:spChg>
      </pc:sldChg>
      <pc:sldChg chg="modSp mod">
        <pc:chgData name="S Goddard" userId="758f004f-1a93-404b-b1a7-0fb0d664a3db" providerId="ADAL" clId="{677D9CCD-24A0-4D98-B6AA-7A50B38FC73B}" dt="2025-07-07T15:22:17.695" v="214" actId="1076"/>
        <pc:sldMkLst>
          <pc:docMk/>
          <pc:sldMk cId="1242342390" sldId="264"/>
        </pc:sldMkLst>
        <pc:spChg chg="mod">
          <ac:chgData name="S Goddard" userId="758f004f-1a93-404b-b1a7-0fb0d664a3db" providerId="ADAL" clId="{677D9CCD-24A0-4D98-B6AA-7A50B38FC73B}" dt="2025-07-07T15:18:59.208" v="127" actId="1076"/>
          <ac:spMkLst>
            <pc:docMk/>
            <pc:sldMk cId="1242342390" sldId="264"/>
            <ac:spMk id="3" creationId="{00000000-0000-0000-0000-000000000000}"/>
          </ac:spMkLst>
        </pc:spChg>
        <pc:spChg chg="mod">
          <ac:chgData name="S Goddard" userId="758f004f-1a93-404b-b1a7-0fb0d664a3db" providerId="ADAL" clId="{677D9CCD-24A0-4D98-B6AA-7A50B38FC73B}" dt="2025-07-07T15:22:17.695" v="214" actId="1076"/>
          <ac:spMkLst>
            <pc:docMk/>
            <pc:sldMk cId="1242342390" sldId="264"/>
            <ac:spMk id="4" creationId="{00000000-0000-0000-0000-000000000000}"/>
          </ac:spMkLst>
        </pc:spChg>
      </pc:sldChg>
      <pc:sldChg chg="modSp mod">
        <pc:chgData name="S Goddard" userId="758f004f-1a93-404b-b1a7-0fb0d664a3db" providerId="ADAL" clId="{677D9CCD-24A0-4D98-B6AA-7A50B38FC73B}" dt="2025-07-07T15:21:27.653" v="190" actId="1076"/>
        <pc:sldMkLst>
          <pc:docMk/>
          <pc:sldMk cId="1024287433" sldId="265"/>
        </pc:sldMkLst>
        <pc:spChg chg="mod">
          <ac:chgData name="S Goddard" userId="758f004f-1a93-404b-b1a7-0fb0d664a3db" providerId="ADAL" clId="{677D9CCD-24A0-4D98-B6AA-7A50B38FC73B}" dt="2025-07-07T15:21:18.902" v="187" actId="14100"/>
          <ac:spMkLst>
            <pc:docMk/>
            <pc:sldMk cId="1024287433" sldId="265"/>
            <ac:spMk id="2" creationId="{00000000-0000-0000-0000-000000000000}"/>
          </ac:spMkLst>
        </pc:spChg>
        <pc:spChg chg="mod">
          <ac:chgData name="S Goddard" userId="758f004f-1a93-404b-b1a7-0fb0d664a3db" providerId="ADAL" clId="{677D9CCD-24A0-4D98-B6AA-7A50B38FC73B}" dt="2025-07-07T15:21:27.653" v="190" actId="1076"/>
          <ac:spMkLst>
            <pc:docMk/>
            <pc:sldMk cId="1024287433" sldId="265"/>
            <ac:spMk id="3" creationId="{00000000-0000-0000-0000-000000000000}"/>
          </ac:spMkLst>
        </pc:spChg>
      </pc:sldChg>
      <pc:sldChg chg="modSp mod">
        <pc:chgData name="S Goddard" userId="758f004f-1a93-404b-b1a7-0fb0d664a3db" providerId="ADAL" clId="{677D9CCD-24A0-4D98-B6AA-7A50B38FC73B}" dt="2025-07-07T15:21:36.898" v="194" actId="1076"/>
        <pc:sldMkLst>
          <pc:docMk/>
          <pc:sldMk cId="1332345240" sldId="266"/>
        </pc:sldMkLst>
        <pc:spChg chg="mod">
          <ac:chgData name="S Goddard" userId="758f004f-1a93-404b-b1a7-0fb0d664a3db" providerId="ADAL" clId="{677D9CCD-24A0-4D98-B6AA-7A50B38FC73B}" dt="2025-07-07T15:17:56.410" v="92" actId="113"/>
          <ac:spMkLst>
            <pc:docMk/>
            <pc:sldMk cId="1332345240" sldId="266"/>
            <ac:spMk id="3" creationId="{00000000-0000-0000-0000-000000000000}"/>
          </ac:spMkLst>
        </pc:spChg>
        <pc:spChg chg="mod">
          <ac:chgData name="S Goddard" userId="758f004f-1a93-404b-b1a7-0fb0d664a3db" providerId="ADAL" clId="{677D9CCD-24A0-4D98-B6AA-7A50B38FC73B}" dt="2025-07-07T15:21:36.898" v="194" actId="1076"/>
          <ac:spMkLst>
            <pc:docMk/>
            <pc:sldMk cId="1332345240" sldId="266"/>
            <ac:spMk id="4" creationId="{00000000-0000-0000-0000-000000000000}"/>
          </ac:spMkLst>
        </pc:spChg>
      </pc:sldChg>
      <pc:sldChg chg="modSp mod">
        <pc:chgData name="S Goddard" userId="758f004f-1a93-404b-b1a7-0fb0d664a3db" providerId="ADAL" clId="{677D9CCD-24A0-4D98-B6AA-7A50B38FC73B}" dt="2025-07-07T15:21:43.612" v="200" actId="20577"/>
        <pc:sldMkLst>
          <pc:docMk/>
          <pc:sldMk cId="223277964" sldId="267"/>
        </pc:sldMkLst>
        <pc:spChg chg="mod">
          <ac:chgData name="S Goddard" userId="758f004f-1a93-404b-b1a7-0fb0d664a3db" providerId="ADAL" clId="{677D9CCD-24A0-4D98-B6AA-7A50B38FC73B}" dt="2025-07-07T15:18:14.050" v="100" actId="113"/>
          <ac:spMkLst>
            <pc:docMk/>
            <pc:sldMk cId="223277964" sldId="267"/>
            <ac:spMk id="2" creationId="{00000000-0000-0000-0000-000000000000}"/>
          </ac:spMkLst>
        </pc:spChg>
        <pc:spChg chg="mod">
          <ac:chgData name="S Goddard" userId="758f004f-1a93-404b-b1a7-0fb0d664a3db" providerId="ADAL" clId="{677D9CCD-24A0-4D98-B6AA-7A50B38FC73B}" dt="2025-07-07T15:21:43.612" v="200" actId="20577"/>
          <ac:spMkLst>
            <pc:docMk/>
            <pc:sldMk cId="223277964" sldId="267"/>
            <ac:spMk id="3" creationId="{00000000-0000-0000-0000-000000000000}"/>
          </ac:spMkLst>
        </pc:spChg>
      </pc:sldChg>
    </pc:docChg>
  </pc:docChgLst>
  <pc:docChgLst>
    <pc:chgData name="S Goddard" userId="758f004f-1a93-404b-b1a7-0fb0d664a3db" providerId="ADAL" clId="{5614DFF4-DF38-482A-A38A-ACAE4CF15023}"/>
    <pc:docChg chg="custSel modSld">
      <pc:chgData name="S Goddard" userId="758f004f-1a93-404b-b1a7-0fb0d664a3db" providerId="ADAL" clId="{5614DFF4-DF38-482A-A38A-ACAE4CF15023}" dt="2023-09-25T08:25:02.205" v="6" actId="478"/>
      <pc:docMkLst>
        <pc:docMk/>
      </pc:docMkLst>
      <pc:sldChg chg="delSp mod">
        <pc:chgData name="S Goddard" userId="758f004f-1a93-404b-b1a7-0fb0d664a3db" providerId="ADAL" clId="{5614DFF4-DF38-482A-A38A-ACAE4CF15023}" dt="2023-09-25T08:25:02.205" v="6" actId="478"/>
        <pc:sldMkLst>
          <pc:docMk/>
          <pc:sldMk cId="446729286" sldId="25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27B56D-6956-BB41-8025-97E5C8AD2711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C873F8-255A-264F-AEB6-E5F294EF2A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99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0298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527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7246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30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7/7/2025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898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7/7/2025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499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7/7/2025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843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950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5324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756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7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773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02934" y="2208464"/>
            <a:ext cx="8361229" cy="2098226"/>
          </a:xfrm>
          <a:solidFill>
            <a:schemeClr val="bg1"/>
          </a:solidFill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Letter-join Basic 40" panose="02000505000000020003" pitchFamily="50" charset="0"/>
                <a:ea typeface="Twinkl" charset="0"/>
                <a:cs typeface="Twinkl" charset="0"/>
              </a:rPr>
              <a:t>Problem Solving </a:t>
            </a:r>
            <a:r>
              <a:rPr lang="en-US" dirty="0" err="1">
                <a:solidFill>
                  <a:schemeClr val="tx1"/>
                </a:solidFill>
                <a:latin typeface="Letter-join Basic 40" panose="02000505000000020003" pitchFamily="50" charset="0"/>
                <a:ea typeface="Twinkl" charset="0"/>
                <a:cs typeface="Twinkl" charset="0"/>
              </a:rPr>
              <a:t>monday</a:t>
            </a:r>
            <a:endParaRPr lang="en-US" dirty="0">
              <a:solidFill>
                <a:schemeClr val="tx1"/>
              </a:solidFill>
              <a:latin typeface="Letter-join Basic 40" panose="02000505000000020003" pitchFamily="50" charset="0"/>
              <a:ea typeface="Twinkl" charset="0"/>
              <a:cs typeface="Twink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368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3489" y="504414"/>
            <a:ext cx="98546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600" b="1" u="sng" dirty="0">
                <a:latin typeface="Letter-join Basic 40" panose="02000505000000020003" pitchFamily="50" charset="0"/>
                <a:ea typeface="Twinkl" charset="0"/>
                <a:cs typeface="Twinkl" charset="0"/>
              </a:rPr>
              <a:t>Spot the Difference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24063" y="1987884"/>
            <a:ext cx="819166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 dirty="0">
                <a:latin typeface="Letter-join Basic 40" panose="02000505000000020003" pitchFamily="50" charset="0"/>
              </a:rPr>
              <a:t>Look at these representations. </a:t>
            </a:r>
          </a:p>
          <a:p>
            <a:pPr algn="ctr"/>
            <a:endParaRPr lang="en-US" sz="4800" b="1" dirty="0">
              <a:latin typeface="Letter-join Basic 40" panose="02000505000000020003" pitchFamily="50" charset="0"/>
            </a:endParaRPr>
          </a:p>
          <a:p>
            <a:pPr algn="ctr"/>
            <a:endParaRPr lang="en-US" sz="4800" b="1" dirty="0">
              <a:latin typeface="Letter-join Basic 40" panose="02000505000000020003" pitchFamily="50" charset="0"/>
            </a:endParaRPr>
          </a:p>
          <a:p>
            <a:pPr algn="ctr"/>
            <a:endParaRPr lang="en-US" sz="4800" b="1" dirty="0">
              <a:latin typeface="Letter-join Basic 40" panose="02000505000000020003" pitchFamily="50" charset="0"/>
            </a:endParaRPr>
          </a:p>
          <a:p>
            <a:pPr algn="ctr"/>
            <a:endParaRPr lang="en-US" sz="4800" b="1" dirty="0">
              <a:latin typeface="Letter-join Basic 40" panose="02000505000000020003" pitchFamily="50" charset="0"/>
            </a:endParaRPr>
          </a:p>
          <a:p>
            <a:pPr algn="ctr"/>
            <a:r>
              <a:rPr lang="en-US" sz="4800" b="1" dirty="0">
                <a:latin typeface="Letter-join Basic 40" panose="02000505000000020003" pitchFamily="50" charset="0"/>
              </a:rPr>
              <a:t>What do you notice?</a:t>
            </a:r>
          </a:p>
        </p:txBody>
      </p:sp>
    </p:spTree>
    <p:extLst>
      <p:ext uri="{BB962C8B-B14F-4D97-AF65-F5344CB8AC3E}">
        <p14:creationId xmlns:p14="http://schemas.microsoft.com/office/powerpoint/2010/main" val="446729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7472" y="418836"/>
            <a:ext cx="1141054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u="sng" dirty="0">
                <a:latin typeface="Letter-join Basic 40" panose="02000505000000020003" pitchFamily="50" charset="0"/>
                <a:ea typeface="Twinkl" charset="0"/>
                <a:cs typeface="Twinkl" charset="0"/>
              </a:rPr>
              <a:t>What could the Question be?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84187" y="1843164"/>
            <a:ext cx="1033711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Letter-join Basic 40" panose="02000505000000020003" pitchFamily="50" charset="0"/>
              </a:rPr>
              <a:t>What questions could be written for this representation? </a:t>
            </a:r>
          </a:p>
          <a:p>
            <a:pPr algn="ctr"/>
            <a:endParaRPr lang="en-US" sz="4800" b="1" dirty="0">
              <a:latin typeface="Letter-join Basic 40" panose="02000505000000020003" pitchFamily="50" charset="0"/>
            </a:endParaRPr>
          </a:p>
          <a:p>
            <a:pPr algn="ctr"/>
            <a:endParaRPr lang="en-US" sz="4800" b="1" dirty="0">
              <a:latin typeface="Letter-join Basic 40" panose="02000505000000020003" pitchFamily="50" charset="0"/>
            </a:endParaRPr>
          </a:p>
          <a:p>
            <a:pPr algn="ctr"/>
            <a:endParaRPr lang="en-US" sz="4800" b="1" dirty="0">
              <a:latin typeface="Letter-join Basic 40" panose="02000505000000020003" pitchFamily="50" charset="0"/>
            </a:endParaRPr>
          </a:p>
          <a:p>
            <a:pPr algn="ctr"/>
            <a:r>
              <a:rPr lang="en-US" sz="4800" b="1" dirty="0">
                <a:latin typeface="Letter-join Basic 40" panose="02000505000000020003" pitchFamily="50" charset="0"/>
              </a:rPr>
              <a:t>Be inventive!</a:t>
            </a:r>
          </a:p>
        </p:txBody>
      </p:sp>
    </p:spTree>
    <p:extLst>
      <p:ext uri="{BB962C8B-B14F-4D97-AF65-F5344CB8AC3E}">
        <p14:creationId xmlns:p14="http://schemas.microsoft.com/office/powerpoint/2010/main" val="1024287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06628" y="223850"/>
            <a:ext cx="68566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u="sng" dirty="0">
                <a:latin typeface="Letter-join Basic 40" panose="02000505000000020003" pitchFamily="50" charset="0"/>
                <a:ea typeface="Twinkl" charset="0"/>
                <a:cs typeface="Twinkl" charset="0"/>
              </a:rPr>
              <a:t>Original Problem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6270" y="4857929"/>
            <a:ext cx="106878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atin typeface="Letter-join Basic 40" panose="02000505000000020003" pitchFamily="50" charset="0"/>
              </a:rPr>
              <a:t>Who was closest to the original problem...?</a:t>
            </a:r>
          </a:p>
        </p:txBody>
      </p:sp>
    </p:spTree>
    <p:extLst>
      <p:ext uri="{BB962C8B-B14F-4D97-AF65-F5344CB8AC3E}">
        <p14:creationId xmlns:p14="http://schemas.microsoft.com/office/powerpoint/2010/main" val="1332345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29956" y="360426"/>
            <a:ext cx="68487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u="sng" dirty="0">
                <a:latin typeface="Letter-join Basic 40" panose="02000505000000020003" pitchFamily="50" charset="0"/>
                <a:ea typeface="Twinkl" charset="0"/>
                <a:cs typeface="Twinkl" charset="0"/>
              </a:rPr>
              <a:t>Prove the answer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3923" y="1474551"/>
            <a:ext cx="114808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atin typeface="Letter-join Basic 40" panose="02000505000000020003" pitchFamily="50" charset="0"/>
              </a:rPr>
              <a:t>Convince me why this is the answer. </a:t>
            </a:r>
          </a:p>
          <a:p>
            <a:pPr algn="ctr"/>
            <a:endParaRPr lang="en-US" sz="5400" b="1" dirty="0">
              <a:latin typeface="Letter-join Basic 40" panose="02000505000000020003" pitchFamily="50" charset="0"/>
            </a:endParaRPr>
          </a:p>
          <a:p>
            <a:pPr algn="ctr"/>
            <a:endParaRPr lang="en-US" sz="5400" b="1" dirty="0">
              <a:latin typeface="Letter-join Basic 40" panose="02000505000000020003" pitchFamily="50" charset="0"/>
            </a:endParaRPr>
          </a:p>
          <a:p>
            <a:pPr algn="ctr"/>
            <a:endParaRPr lang="en-US" sz="5400" b="1" dirty="0">
              <a:latin typeface="Letter-join Basic 40" panose="02000505000000020003" pitchFamily="50" charset="0"/>
            </a:endParaRPr>
          </a:p>
          <a:p>
            <a:pPr algn="ctr"/>
            <a:r>
              <a:rPr lang="en-US" sz="5400" b="1" dirty="0">
                <a:latin typeface="Letter-join Basic 40" panose="02000505000000020003" pitchFamily="50" charset="0"/>
              </a:rPr>
              <a:t>Imagine you’re explain it to another child. </a:t>
            </a:r>
          </a:p>
        </p:txBody>
      </p:sp>
    </p:spTree>
    <p:extLst>
      <p:ext uri="{BB962C8B-B14F-4D97-AF65-F5344CB8AC3E}">
        <p14:creationId xmlns:p14="http://schemas.microsoft.com/office/powerpoint/2010/main" val="2232779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30529" y="150471"/>
            <a:ext cx="642259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b="1" u="sng" dirty="0">
                <a:latin typeface="Letter-join Basic 40" panose="02000505000000020003" pitchFamily="50" charset="0"/>
                <a:ea typeface="Twinkl" charset="0"/>
                <a:cs typeface="Twinkl" charset="0"/>
              </a:rPr>
              <a:t>Small Differences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6655" y="1416185"/>
            <a:ext cx="1147863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latin typeface="Letter-join Basic 40" panose="02000505000000020003" pitchFamily="50" charset="0"/>
              </a:rPr>
              <a:t>There is a small difference in the question from the last one</a:t>
            </a:r>
            <a:r>
              <a:rPr lang="mr-IN" sz="5400" b="1" dirty="0">
                <a:latin typeface="Letter-join Basic 40" panose="02000505000000020003" pitchFamily="50" charset="0"/>
              </a:rPr>
              <a:t>…</a:t>
            </a:r>
            <a:endParaRPr lang="en-GB" sz="5400" b="1" dirty="0">
              <a:latin typeface="Letter-join Basic 40" panose="02000505000000020003" pitchFamily="50" charset="0"/>
            </a:endParaRPr>
          </a:p>
          <a:p>
            <a:pPr algn="ctr"/>
            <a:endParaRPr lang="en-GB" sz="5400" b="1" dirty="0">
              <a:latin typeface="Letter-join Basic 40" panose="02000505000000020003" pitchFamily="50" charset="0"/>
            </a:endParaRPr>
          </a:p>
          <a:p>
            <a:pPr algn="ctr"/>
            <a:endParaRPr lang="en-GB" sz="5400" b="1" dirty="0">
              <a:latin typeface="Letter-join Basic 40" panose="02000505000000020003" pitchFamily="50" charset="0"/>
            </a:endParaRPr>
          </a:p>
          <a:p>
            <a:pPr algn="ctr"/>
            <a:r>
              <a:rPr lang="en-GB" sz="5400" b="1" dirty="0">
                <a:latin typeface="Letter-join Basic 40" panose="02000505000000020003" pitchFamily="50" charset="0"/>
              </a:rPr>
              <a:t>What is it and how does it change the answer?</a:t>
            </a:r>
            <a:endParaRPr lang="en-US" sz="5400" b="1" dirty="0">
              <a:latin typeface="Letter-join Basic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493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26650" y="150471"/>
            <a:ext cx="1059649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u="sng" dirty="0">
                <a:latin typeface="Letter-join Basic 40" panose="02000505000000020003" pitchFamily="50" charset="0"/>
                <a:ea typeface="Twinkl" charset="0"/>
                <a:cs typeface="Twinkl" charset="0"/>
              </a:rPr>
              <a:t>New problem Same picture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650" y="1474988"/>
            <a:ext cx="103387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Letter-join Basic 40" panose="02000505000000020003" pitchFamily="50" charset="0"/>
              </a:rPr>
              <a:t>A completely different question but the same picture</a:t>
            </a:r>
            <a:r>
              <a:rPr lang="mr-IN" sz="5400" b="1" dirty="0">
                <a:latin typeface="Letter-join Basic 40" panose="02000505000000020003" pitchFamily="50" charset="0"/>
              </a:rPr>
              <a:t>…</a:t>
            </a:r>
            <a:r>
              <a:rPr lang="en-GB" sz="5400" b="1" dirty="0">
                <a:latin typeface="Letter-join Basic 40" panose="02000505000000020003" pitchFamily="50" charset="0"/>
              </a:rPr>
              <a:t> </a:t>
            </a:r>
          </a:p>
          <a:p>
            <a:pPr algn="ctr"/>
            <a:endParaRPr lang="en-GB" sz="5400" b="1" dirty="0">
              <a:latin typeface="Letter-join Basic 40" panose="02000505000000020003" pitchFamily="50" charset="0"/>
            </a:endParaRPr>
          </a:p>
          <a:p>
            <a:pPr algn="ctr"/>
            <a:endParaRPr lang="en-GB" sz="5400" b="1" dirty="0">
              <a:latin typeface="Letter-join Basic 40" panose="02000505000000020003" pitchFamily="50" charset="0"/>
            </a:endParaRPr>
          </a:p>
          <a:p>
            <a:pPr algn="ctr"/>
            <a:endParaRPr lang="en-GB" sz="5400" b="1" dirty="0">
              <a:latin typeface="Letter-join Basic 40" panose="02000505000000020003" pitchFamily="50" charset="0"/>
            </a:endParaRPr>
          </a:p>
          <a:p>
            <a:pPr algn="ctr"/>
            <a:r>
              <a:rPr lang="en-GB" sz="5400" b="1" dirty="0">
                <a:latin typeface="Letter-join Basic 40" panose="02000505000000020003" pitchFamily="50" charset="0"/>
              </a:rPr>
              <a:t>Can you solve it?</a:t>
            </a:r>
            <a:endParaRPr lang="en-US" sz="5400" b="1" dirty="0">
              <a:latin typeface="Letter-join Basic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253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35476" y="150471"/>
            <a:ext cx="77364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u="sng" dirty="0">
                <a:latin typeface="Letter-join Basic 40" panose="02000505000000020003" pitchFamily="50" charset="0"/>
                <a:ea typeface="Twinkl" charset="0"/>
                <a:cs typeface="Twinkl" charset="0"/>
              </a:rPr>
              <a:t>Missing Quantities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21656" y="4726298"/>
            <a:ext cx="109749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Letter-join Basic 40" panose="02000505000000020003" pitchFamily="50" charset="0"/>
              </a:rPr>
              <a:t>Solve what the missing parts are for this problem</a:t>
            </a:r>
            <a:endParaRPr lang="en-US" sz="5400" b="1" dirty="0">
              <a:latin typeface="Letter-join Basic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342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56410" y="150471"/>
            <a:ext cx="817082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0" b="1" u="sng" dirty="0">
                <a:latin typeface="Letter-join Basic 40" panose="02000505000000020003" pitchFamily="50" charset="0"/>
                <a:ea typeface="Twinkl" charset="0"/>
                <a:cs typeface="Twinkl" charset="0"/>
              </a:rPr>
              <a:t>Rank by Difficulty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75490" y="4768537"/>
            <a:ext cx="10997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Letter-join Basic 40" panose="02000505000000020003" pitchFamily="50" charset="0"/>
              </a:rPr>
              <a:t>Can you order these from easiest to hardest? </a:t>
            </a:r>
            <a:endParaRPr lang="en-US" sz="6000" b="1" dirty="0">
              <a:latin typeface="Letter-join Basic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38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00443" y="150471"/>
            <a:ext cx="72827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u="sng" dirty="0">
                <a:latin typeface="Letter-join Basic 40" panose="02000505000000020003" pitchFamily="50" charset="0"/>
                <a:ea typeface="Twinkl" charset="0"/>
                <a:cs typeface="Twinkl" charset="0"/>
              </a:rPr>
              <a:t>How many ways?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4826" y="4665224"/>
            <a:ext cx="117412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Letter-join Basic 40" panose="02000505000000020003" pitchFamily="50" charset="0"/>
              </a:rPr>
              <a:t>How many different ways are there to answer this question?</a:t>
            </a:r>
            <a:endParaRPr lang="en-US" sz="6000" b="1" dirty="0">
              <a:latin typeface="Letter-join Basic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1713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05736" y="150471"/>
            <a:ext cx="48721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u="sng" dirty="0">
                <a:latin typeface="Letter-join Basic 40" panose="02000505000000020003" pitchFamily="50" charset="0"/>
                <a:ea typeface="Twinkl" charset="0"/>
                <a:cs typeface="Twinkl" charset="0"/>
              </a:rPr>
              <a:t>Slow Reveal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56033" y="4684678"/>
            <a:ext cx="108569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>
                <a:latin typeface="Letter-join Basic 40" panose="02000505000000020003" pitchFamily="50" charset="0"/>
              </a:rPr>
              <a:t>As we slowly reveal this question, what do you notice?</a:t>
            </a:r>
            <a:endParaRPr lang="en-US" sz="6000" b="1" dirty="0">
              <a:latin typeface="Letter-join Basic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406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70055" y="150471"/>
            <a:ext cx="59298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u="sng" dirty="0">
                <a:latin typeface="Letter-join Basic 40" panose="02000505000000020003" pitchFamily="50" charset="0"/>
                <a:ea typeface="Twinkl" charset="0"/>
                <a:cs typeface="Twinkl" charset="0"/>
              </a:rPr>
              <a:t>Non-examples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350800"/>
            <a:ext cx="1132299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atin typeface="Letter-join Basic 40" panose="02000505000000020003" pitchFamily="50" charset="0"/>
              </a:rPr>
              <a:t>How many wrong answers can you come up with? </a:t>
            </a:r>
          </a:p>
          <a:p>
            <a:pPr algn="ctr"/>
            <a:endParaRPr lang="en-GB" sz="5400" b="1" dirty="0">
              <a:latin typeface="Letter-join Basic 40" panose="02000505000000020003" pitchFamily="50" charset="0"/>
            </a:endParaRPr>
          </a:p>
          <a:p>
            <a:pPr algn="ctr"/>
            <a:endParaRPr lang="en-GB" sz="5400" b="1" dirty="0">
              <a:latin typeface="Letter-join Basic 40" panose="02000505000000020003" pitchFamily="50" charset="0"/>
            </a:endParaRPr>
          </a:p>
          <a:p>
            <a:pPr algn="ctr"/>
            <a:endParaRPr lang="en-GB" sz="5400" b="1" dirty="0">
              <a:latin typeface="Letter-join Basic 40" panose="02000505000000020003" pitchFamily="50" charset="0"/>
            </a:endParaRPr>
          </a:p>
          <a:p>
            <a:pPr algn="ctr"/>
            <a:r>
              <a:rPr lang="en-GB" sz="5400" b="1" dirty="0">
                <a:latin typeface="Letter-join Basic 40" panose="02000505000000020003" pitchFamily="50" charset="0"/>
              </a:rPr>
              <a:t>How do you know? </a:t>
            </a:r>
            <a:endParaRPr lang="en-US" sz="5400" b="1" dirty="0">
              <a:latin typeface="Letter-join Basic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59172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9C55CFC6B04744A54F5F4E11DD3E53" ma:contentTypeVersion="16" ma:contentTypeDescription="Create a new document." ma:contentTypeScope="" ma:versionID="4218f93d9a940016a3b28781c0c56e8b">
  <xsd:schema xmlns:xsd="http://www.w3.org/2001/XMLSchema" xmlns:xs="http://www.w3.org/2001/XMLSchema" xmlns:p="http://schemas.microsoft.com/office/2006/metadata/properties" xmlns:ns2="6926eeae-0d7a-49bf-b0ac-166d4fc20773" xmlns:ns3="670ee706-ee6e-4727-a084-746c7beec48b" targetNamespace="http://schemas.microsoft.com/office/2006/metadata/properties" ma:root="true" ma:fieldsID="93795fbc7e29506d4ff62c3c5ce189a2" ns2:_="" ns3:_="">
    <xsd:import namespace="6926eeae-0d7a-49bf-b0ac-166d4fc20773"/>
    <xsd:import namespace="670ee706-ee6e-4727-a084-746c7beec48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ObjectDetectorVersion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26eeae-0d7a-49bf-b0ac-166d4fc20773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1" nillable="true" ma:displayName="Taxonomy Catch All Column" ma:hidden="true" ma:list="{68675250-8f8c-4848-946d-a73d70a8e4c7}" ma:internalName="TaxCatchAll" ma:showField="CatchAllData" ma:web="6926eeae-0d7a-49bf-b0ac-166d4fc207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0ee706-ee6e-4727-a084-746c7beec4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3692bff-d1e5-40d4-bafd-7eb5ac35d1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70ee706-ee6e-4727-a084-746c7beec48b">
      <Terms xmlns="http://schemas.microsoft.com/office/infopath/2007/PartnerControls"/>
    </lcf76f155ced4ddcb4097134ff3c332f>
    <TaxCatchAll xmlns="6926eeae-0d7a-49bf-b0ac-166d4fc20773" xsi:nil="true"/>
    <_dlc_DocId xmlns="6926eeae-0d7a-49bf-b0ac-166d4fc20773">SVVSQVN3FXYW-1379705205-516666</_dlc_DocId>
    <_dlc_DocIdUrl xmlns="6926eeae-0d7a-49bf-b0ac-166d4fc20773">
      <Url>https://nortonprimary.sharepoint.com/sites/NJKTeachingSharedDrive/_layouts/15/DocIdRedir.aspx?ID=SVVSQVN3FXYW-1379705205-516666</Url>
      <Description>SVVSQVN3FXYW-1379705205-516666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8C8C3CB-C73A-4576-8CF6-9472C636E30D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DBF7A84D-A56B-46EC-BB9F-D6C7E99FE929}"/>
</file>

<file path=customXml/itemProps3.xml><?xml version="1.0" encoding="utf-8"?>
<ds:datastoreItem xmlns:ds="http://schemas.openxmlformats.org/officeDocument/2006/customXml" ds:itemID="{E1B45C4A-F436-4D23-AA0A-53B7E88D7688}">
  <ds:schemaRefs>
    <ds:schemaRef ds:uri="http://purl.org/dc/terms/"/>
    <ds:schemaRef ds:uri="http://purl.org/dc/elements/1.1/"/>
    <ds:schemaRef ds:uri="670ee706-ee6e-4727-a084-746c7beec48b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6926eeae-0d7a-49bf-b0ac-166d4fc20773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211BB954-E4CE-47A0-800E-25C13875EE3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975</TotalTime>
  <Words>175</Words>
  <Application>Microsoft Office PowerPoint</Application>
  <PresentationFormat>Widescreen</PresentationFormat>
  <Paragraphs>47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Corbel</vt:lpstr>
      <vt:lpstr>Letter-join Basic 40</vt:lpstr>
      <vt:lpstr>Basis</vt:lpstr>
      <vt:lpstr>Problem Solving monday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Solving</dc:title>
  <dc:creator>Sophie Cornelius</dc:creator>
  <cp:lastModifiedBy>S Goddard</cp:lastModifiedBy>
  <cp:revision>19</cp:revision>
  <dcterms:created xsi:type="dcterms:W3CDTF">2023-01-03T09:21:42Z</dcterms:created>
  <dcterms:modified xsi:type="dcterms:W3CDTF">2025-07-07T15:23:09Z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0x010100A89C55CFC6B04744A54F5F4E11DD3E53</vt:lpwstr>
  </property>
  <property fmtid="{D5CDD505-2E9C-101B-9397-08002B2CF9AE}" pid="3" name="_dlc_DocIdItemGuid">
    <vt:lpwstr>60251be0-52a5-486f-8748-0147bcd38e4d</vt:lpwstr>
  </property>
  <property fmtid="{D5CDD505-2E9C-101B-9397-08002B2CF9AE}" pid="4" name="MediaServiceImageTags">
    <vt:lpwstr/>
  </property>
</Properties>
</file>