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7" r:id="rId3"/>
    <p:sldId id="279" r:id="rId4"/>
    <p:sldId id="280" r:id="rId5"/>
    <p:sldId id="256" r:id="rId6"/>
    <p:sldId id="257" r:id="rId7"/>
    <p:sldId id="260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81" r:id="rId22"/>
    <p:sldId id="273" r:id="rId23"/>
    <p:sldId id="27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26" d="100"/>
          <a:sy n="26" d="100"/>
        </p:scale>
        <p:origin x="35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9139E-3B07-4E9D-94F4-A6BDA3D557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D7844B-18BD-4A18-AB09-9116F71A56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2C3BA-E8F6-47ED-8AC5-63842A1CC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E4B09-A7D5-4C0A-A62A-B48D3FAC2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2B217-30C2-4873-B136-E571B14C7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7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4854E-D353-48CB-B2BB-FCB8B7904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25954-A775-4C2D-B7D5-FA1463C40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F5D3C-A58D-4B65-AE1C-44E35D7ED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08D8-91F3-4B74-86B1-26764B178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DFD199-724B-453A-860E-5F648124F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285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D407C-B0D5-4BB7-94F2-758DB3C37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4AAB9-06FB-4B8B-ADC4-A0AEC1CD0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FF65E-2404-411D-8E1A-A491847E7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0EF72-46D8-4EC6-8AEF-8843606B8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0CC62-5EDA-426D-B757-C90410731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161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75854-AAF8-476F-9EDB-E0181BAB5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FDC16-B195-407D-9120-E296E1A7AF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BDB04-6ED5-4ED4-AC24-A1485472E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C1E2A-DA4D-422E-96AD-FDDD1A900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BEDEA-62CB-4389-B669-5D14002F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666D9-3338-4B2B-9736-BC8121EA3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5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08335-76B1-496D-B7B3-E76E753FF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57BF2-6C53-4442-813D-A10560705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C8EAF-40B9-43B4-9214-0A58A0E51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2A66EC-7DD6-4450-9348-596650DBB7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48F11-267C-4978-AAFA-B448F4A1B1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A4C050-D8CA-4322-836B-2866F9686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1F6AD-17FE-426B-B3E9-7F748FAB5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D78B98-171E-461A-B32B-F4FDFFA01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22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A6F92-460F-452F-821E-17D80A07C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0C7E53-4203-4BF4-945A-6382367D8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EAFA1-EE08-4A7C-8AE7-DAC063962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8F9952-9239-4C67-BA07-316DB0224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0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90A118-87B7-49AC-BB54-EB4542CFB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2A1AD9-AE4F-4BB3-A998-D9F4F609B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B1592-2828-4A89-89C7-56E63CC09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05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C3FA1-592B-4A4D-A69E-6EA83298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95FFD-591D-470F-8329-78A6E6DFB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D6086-7D15-4F2D-9A69-3C926BB81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78720-0F98-4C89-8871-67ECAB951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B77EB-882A-4A82-B59E-54362FD2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07C1B-482E-4102-8E3F-4C0205686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45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F87F8-FF4B-4292-A88E-0C375AF65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126873-A7A1-452D-8507-330CF15B67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1324D7-B1F3-4407-8D9E-F56E12E95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2C2196-2D0E-4D1A-8DD2-A7532F8B0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E00878-67F1-46F6-8E3E-8D1A42151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FDF74-ACDD-475F-840F-F110180B6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195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9EF1A-E372-4672-9F50-4FF36335A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816E5F-7E92-463F-8320-243941888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52A92-BEEB-48BC-AA4F-3890DFC59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EF420-560B-4B16-B452-2FAA5ADD5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AFECA-FDFA-4C89-BEA0-956F2204E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67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7A7511-95C1-4727-9B9C-56FAC1614E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0F5EB4-D5C7-40E2-9089-C4EF471F4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DD114-B13C-4621-B12E-635D27257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1059E-1842-4F0F-B606-F1E2DEDAD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C380B-D082-4D3B-A5CB-A0C2C512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96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78D681B-8B3E-4D81-B777-EA891AA461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45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78D681B-8B3E-4D81-B777-EA891AA461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14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DE0815-C80F-4E1B-9404-6A25EFF9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62AE7-9FE7-4506-9886-7BDDDE4AA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4C64B-3BC2-4305-82AD-E372330027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554AF-A959-46D4-921D-EBD1ACFEB5B8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C3DDD-E609-4C07-9087-AE32E3C2C7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C0DDD-F516-4522-B719-134256BB9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A1B2A-0B1A-413E-9838-C4FAA6EDB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5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70655-23FE-40FA-AD39-289179E5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courage?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73C1506-B80F-4E98-9D14-D8A31E92E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3" b="22166"/>
          <a:stretch>
            <a:fillRect/>
          </a:stretch>
        </p:blipFill>
        <p:spPr bwMode="auto">
          <a:xfrm>
            <a:off x="2280274" y="2286224"/>
            <a:ext cx="7631452" cy="343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86975D-474F-42BC-BB50-EBFE35887EA7}"/>
              </a:ext>
            </a:extLst>
          </p:cNvPr>
          <p:cNvSpPr txBox="1"/>
          <p:nvPr/>
        </p:nvSpPr>
        <p:spPr>
          <a:xfrm>
            <a:off x="1704975" y="5716364"/>
            <a:ext cx="635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Courage is what we use to overcome our fears.</a:t>
            </a:r>
          </a:p>
        </p:txBody>
      </p:sp>
    </p:spTree>
    <p:extLst>
      <p:ext uri="{BB962C8B-B14F-4D97-AF65-F5344CB8AC3E}">
        <p14:creationId xmlns:p14="http://schemas.microsoft.com/office/powerpoint/2010/main" val="147282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376EB70E-0A1C-4142-A9E8-2C64C770B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681039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sz="3600" dirty="0">
                <a:latin typeface="+mn-lt"/>
              </a:rPr>
              <a:t>How Can We Show Courage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in School?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3ED66B-9F12-4302-AD92-243A13A65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905000"/>
            <a:ext cx="67294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Speak out when you see or hear something that isn't right.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Persevere with tasks that will help you to achieve your goals.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Ask for help if you need it.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Try new things.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4AA1C-B6EA-411A-888B-5AE8318B8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813" y="3159126"/>
            <a:ext cx="167481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5F1281-BFEA-48F6-A4EE-B0E4EBEDE8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6" y="3914775"/>
            <a:ext cx="2301875" cy="162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48423C-0280-4788-9553-A3287A5F5F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1" y="3078164"/>
            <a:ext cx="1609725" cy="317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6F2FB3A-B42E-4494-9FC5-90FDF8751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3940175"/>
            <a:ext cx="3268662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9531E19B-FF45-4DD3-8802-927083D95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42913"/>
            <a:ext cx="8220075" cy="995362"/>
          </a:xfrm>
        </p:spPr>
        <p:txBody>
          <a:bodyPr rtlCol="0"/>
          <a:lstStyle/>
          <a:p>
            <a:pPr algn="ctr">
              <a:defRPr/>
            </a:pPr>
            <a:r>
              <a:rPr lang="en-GB" sz="3600" dirty="0">
                <a:latin typeface="+mn-lt"/>
              </a:rPr>
              <a:t>Courage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847179-3FF7-4683-AD93-2FD5D6D87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6" y="3065463"/>
            <a:ext cx="42592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not just heroes who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have courage!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7AD5D15-2A02-4613-8226-FEE1EA767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74989"/>
            <a:ext cx="38163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Think about a time when you felt a bit scared or worried about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doing something.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29A16D2-964C-4F11-885C-ABBEEEF6BF01}"/>
              </a:ext>
            </a:extLst>
          </p:cNvPr>
          <p:cNvSpPr/>
          <p:nvPr/>
        </p:nvSpPr>
        <p:spPr>
          <a:xfrm>
            <a:off x="2282825" y="5564189"/>
            <a:ext cx="7632700" cy="528637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/>
              <a:t>Whatever made you try anyway is what gave you courage!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68E3C4-3C29-4279-A65F-B396FA49B3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800100"/>
            <a:ext cx="1154112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BB2072-97FD-46ED-A6A0-274828E39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63" y="749301"/>
            <a:ext cx="1193800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DF129-66A8-4345-AA1D-8E7073006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is a story about a time when Jesus showed courage…</a:t>
            </a:r>
          </a:p>
        </p:txBody>
      </p:sp>
    </p:spTree>
    <p:extLst>
      <p:ext uri="{BB962C8B-B14F-4D97-AF65-F5344CB8AC3E}">
        <p14:creationId xmlns:p14="http://schemas.microsoft.com/office/powerpoint/2010/main" val="427860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26CC6-EED8-4472-B98A-B9B4999490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68DD1E-B0C8-4366-8A03-0804EA1C3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862" y="0"/>
            <a:ext cx="9354276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D8E693A-EB75-43C1-BCD2-07DEB1AF6A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51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DBBAF-E70D-488B-95F6-3DD43910A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22CA37F-D044-460D-BBEE-E411E45F0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1498" y="349250"/>
            <a:ext cx="7509003" cy="58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8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photo, old, airplane&#10;&#10;Description automatically generated">
            <a:extLst>
              <a:ext uri="{FF2B5EF4-FFF2-40B4-BE49-F238E27FC236}">
                <a16:creationId xmlns:a16="http://schemas.microsoft.com/office/drawing/2014/main" id="{B7130A94-63FF-4FEE-9F01-96CBDDC63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7769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08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F27DB8F-7FBA-4879-BDDD-5640CB0A5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3510"/>
          <a:stretch/>
        </p:blipFill>
        <p:spPr>
          <a:xfrm>
            <a:off x="684575" y="685800"/>
            <a:ext cx="1082162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2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itting, food&#10;&#10;Description automatically generated">
            <a:extLst>
              <a:ext uri="{FF2B5EF4-FFF2-40B4-BE49-F238E27FC236}">
                <a16:creationId xmlns:a16="http://schemas.microsoft.com/office/drawing/2014/main" id="{20D1EFC1-1A4E-4966-B39A-3ACD2C4C0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7550" y="643466"/>
            <a:ext cx="709690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72860D-556A-4CBA-8F0E-3779B6E7C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75" y="414337"/>
            <a:ext cx="104584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9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&#10;&#10;Description automatically generated">
            <a:extLst>
              <a:ext uri="{FF2B5EF4-FFF2-40B4-BE49-F238E27FC236}">
                <a16:creationId xmlns:a16="http://schemas.microsoft.com/office/drawing/2014/main" id="{0E83BC8C-5C51-488C-9409-AFAFB82B4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780" y="643466"/>
            <a:ext cx="728244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8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itting, person, table, food&#10;&#10;Description automatically generated">
            <a:extLst>
              <a:ext uri="{FF2B5EF4-FFF2-40B4-BE49-F238E27FC236}">
                <a16:creationId xmlns:a16="http://schemas.microsoft.com/office/drawing/2014/main" id="{0E3CF891-C8AD-468B-A438-61DDABC4A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1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2D4842-08E9-4AD0-B30B-22887A800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201" y="643466"/>
            <a:ext cx="763159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5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637AB2-389B-452F-8F71-05F3A5B6C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168" y="643466"/>
            <a:ext cx="698566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8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E2853C-F871-40DE-ABD1-245E8027B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830" y="0"/>
            <a:ext cx="9080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5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FFC79F-21CA-484C-B557-474A00908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320" y="643466"/>
            <a:ext cx="716535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5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6F9BDF-1FCF-4657-924D-0D5EF632B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083" y="643466"/>
            <a:ext cx="696383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47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1E3A9C-963A-4882-85B2-8084E8383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841" y="643466"/>
            <a:ext cx="730631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18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A47809-940E-4D29-9DAB-93EE9470C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937" y="0"/>
            <a:ext cx="8528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7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1790700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Reflection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52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723900"/>
            <a:ext cx="861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Prayer about courage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6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737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3970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115</Words>
  <Application>Microsoft Office PowerPoint</Application>
  <PresentationFormat>Widescreen</PresentationFormat>
  <Paragraphs>14</Paragraphs>
  <Slides>23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What is courage?</vt:lpstr>
      <vt:lpstr>How Can We Show Courage  in School?</vt:lpstr>
      <vt:lpstr>Courage</vt:lpstr>
      <vt:lpstr>Here is a story about a time when Jesus showed courage…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Dean, Peter</dc:creator>
  <cp:lastModifiedBy>jdd34</cp:lastModifiedBy>
  <cp:revision>6</cp:revision>
  <dcterms:created xsi:type="dcterms:W3CDTF">2020-09-06T19:29:33Z</dcterms:created>
  <dcterms:modified xsi:type="dcterms:W3CDTF">2020-09-07T07:43:38Z</dcterms:modified>
</cp:coreProperties>
</file>