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75" r:id="rId3"/>
    <p:sldId id="259" r:id="rId4"/>
    <p:sldId id="258" r:id="rId5"/>
    <p:sldId id="260" r:id="rId6"/>
    <p:sldId id="261" r:id="rId7"/>
    <p:sldId id="262" r:id="rId8"/>
    <p:sldId id="263" r:id="rId9"/>
    <p:sldId id="273" r:id="rId10"/>
    <p:sldId id="264" r:id="rId11"/>
    <p:sldId id="265" r:id="rId12"/>
    <p:sldId id="274" r:id="rId13"/>
    <p:sldId id="279" r:id="rId14"/>
    <p:sldId id="266" r:id="rId15"/>
    <p:sldId id="267" r:id="rId16"/>
    <p:sldId id="268" r:id="rId17"/>
    <p:sldId id="269" r:id="rId18"/>
    <p:sldId id="270" r:id="rId19"/>
    <p:sldId id="278" r:id="rId20"/>
    <p:sldId id="277" r:id="rId21"/>
    <p:sldId id="257" r:id="rId22"/>
    <p:sldId id="271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4" autoAdjust="0"/>
    <p:restoredTop sz="94660" autoAdjust="0"/>
  </p:normalViewPr>
  <p:slideViewPr>
    <p:cSldViewPr snapToGrid="0">
      <p:cViewPr>
        <p:scale>
          <a:sx n="66" d="100"/>
          <a:sy n="66" d="100"/>
        </p:scale>
        <p:origin x="1074" y="94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197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022303-42AA-449A-9A78-621DA9EA0D20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6DCE6-E14C-4969-A3F9-D81923518A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198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36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525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This is the aim for the majority of children by the end of their reception year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0779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Skills, knowledge and understanding we aim to teach children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328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Government guidelines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193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Covered mostly in nursery and pre-school settings</a:t>
            </a:r>
          </a:p>
          <a:p>
            <a:endParaRPr lang="en-GB" dirty="0"/>
          </a:p>
          <a:p>
            <a:r>
              <a:rPr lang="en-GB" dirty="0" smtClean="0"/>
              <a:t>Recapped during term 1.1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7099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Taught first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213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0357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We also aim to teach phase 4 in the last half-term and this is then revisited at the start of YR1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098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338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852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2868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3821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646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7951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0768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6429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5716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6DCE6-E14C-4969-A3F9-D81923518AC5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435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08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427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259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266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868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499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4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212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582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651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666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DE538-4A98-4236-9614-570E4BFEFB95}" type="datetimeFigureOut">
              <a:rPr lang="en-GB" smtClean="0"/>
              <a:t>07/03/2018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2C025-7D5F-4AB9-AB21-18D4399E98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964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time_continue=31&amp;v=bSafwbjJbHI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ovJIxTQpsU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epicphonics.com/" TargetMode="External"/><Relationship Id="rId4" Type="http://schemas.openxmlformats.org/officeDocument/2006/relationships/hyperlink" Target="http://www.phonicsplay.co.uk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2"/>
            <a:ext cx="7772400" cy="4249737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Twinkl" pitchFamily="50" charset="0"/>
              </a:rPr>
              <a:t>Teaching Reading </a:t>
            </a:r>
            <a:br>
              <a:rPr lang="en-GB" b="1" dirty="0" smtClean="0">
                <a:latin typeface="Twinkl" pitchFamily="50" charset="0"/>
              </a:rPr>
            </a:br>
            <a:r>
              <a:rPr lang="en-GB" b="1" dirty="0" smtClean="0">
                <a:latin typeface="Twinkl" pitchFamily="50" charset="0"/>
              </a:rPr>
              <a:t>at NJK</a:t>
            </a:r>
            <a:br>
              <a:rPr lang="en-GB" b="1" dirty="0" smtClean="0">
                <a:latin typeface="Twinkl" pitchFamily="50" charset="0"/>
              </a:rPr>
            </a:br>
            <a:r>
              <a:rPr lang="en-GB" b="1" dirty="0">
                <a:latin typeface="Twinkl" pitchFamily="50" charset="0"/>
              </a:rPr>
              <a:t/>
            </a:r>
            <a:br>
              <a:rPr lang="en-GB" b="1" dirty="0">
                <a:latin typeface="Twinkl" pitchFamily="50" charset="0"/>
              </a:rPr>
            </a:br>
            <a:r>
              <a:rPr lang="en-GB" dirty="0" smtClean="0">
                <a:latin typeface="Twinkl" pitchFamily="50" charset="0"/>
              </a:rPr>
              <a:t>Let’s start at the very beginning!</a:t>
            </a:r>
            <a:endParaRPr lang="en-GB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73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" pitchFamily="50" charset="0"/>
              </a:rPr>
              <a:t>Why is reading so important?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1952625"/>
            <a:ext cx="795337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" pitchFamily="50" charset="0"/>
              </a:rPr>
              <a:t>Numerous studies have shown that strong oral language skills are the basis for literacy development. When children learn to read at an </a:t>
            </a:r>
            <a:r>
              <a:rPr lang="en-GB" sz="2800" b="1" dirty="0">
                <a:latin typeface="Twinkl" pitchFamily="50" charset="0"/>
              </a:rPr>
              <a:t>early</a:t>
            </a:r>
            <a:r>
              <a:rPr lang="en-GB" sz="2800" dirty="0">
                <a:latin typeface="Twinkl" pitchFamily="50" charset="0"/>
              </a:rPr>
              <a:t> age, they have greater general knowledge, expand their vocabulary and become more fluent </a:t>
            </a:r>
            <a:r>
              <a:rPr lang="en-GB" sz="2800" b="1" dirty="0">
                <a:latin typeface="Twinkl" pitchFamily="50" charset="0"/>
              </a:rPr>
              <a:t>readers</a:t>
            </a:r>
            <a:r>
              <a:rPr lang="en-GB" sz="2800" dirty="0">
                <a:latin typeface="Twinkl" pitchFamily="50" charset="0"/>
              </a:rPr>
              <a:t>. They also have improved attention spans and better concentration.</a:t>
            </a:r>
            <a:endParaRPr lang="en-GB" sz="2800" dirty="0" smtClean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07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" y="0"/>
            <a:ext cx="9623550" cy="66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10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99" y="136316"/>
            <a:ext cx="8973001" cy="648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13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72" y="209550"/>
            <a:ext cx="9040128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40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3821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5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201902"/>
            <a:ext cx="7968289" cy="665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0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3160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2475" y="631608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https://www.youtube.com/watch?time_continue=31&amp;v=bSafwbjJbHI</a:t>
            </a:r>
            <a:r>
              <a:rPr lang="en-GB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344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72" y="209550"/>
            <a:ext cx="9040128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45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85800" y="1574800"/>
            <a:ext cx="7772400" cy="4521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/>
              <a:t>Discrete daily teaching of phonics- following a systematic structured approach</a:t>
            </a:r>
          </a:p>
          <a:p>
            <a:r>
              <a:rPr lang="en-GB" sz="3200" dirty="0" smtClean="0"/>
              <a:t>Daily application in shared reading and writing</a:t>
            </a:r>
          </a:p>
          <a:p>
            <a:r>
              <a:rPr lang="en-GB" sz="3200" dirty="0" smtClean="0"/>
              <a:t>Daily application across the curriculum</a:t>
            </a:r>
          </a:p>
          <a:p>
            <a:r>
              <a:rPr lang="en-GB" sz="3200" dirty="0" smtClean="0"/>
              <a:t>Application in guided reading</a:t>
            </a:r>
          </a:p>
          <a:p>
            <a:r>
              <a:rPr lang="en-GB" sz="3200" dirty="0" smtClean="0"/>
              <a:t>(Application in guided writing)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127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8936" y="1"/>
            <a:ext cx="930293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9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4326" y="447675"/>
            <a:ext cx="88296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Daily </a:t>
            </a:r>
          </a:p>
          <a:p>
            <a:r>
              <a:rPr lang="en-GB" sz="2800" dirty="0" smtClean="0"/>
              <a:t>Use flashcards to teach children the letter-sound correspondence</a:t>
            </a:r>
          </a:p>
          <a:p>
            <a:r>
              <a:rPr lang="en-GB" sz="2800" dirty="0" smtClean="0"/>
              <a:t>Practise, practise, practise until children can quickly identify each letter and say the correct sound</a:t>
            </a:r>
          </a:p>
          <a:p>
            <a:endParaRPr lang="en-GB" sz="2800" dirty="0"/>
          </a:p>
          <a:p>
            <a:r>
              <a:rPr lang="en-GB" sz="2800" dirty="0" smtClean="0"/>
              <a:t>ORALLY blend sounds to make words</a:t>
            </a:r>
          </a:p>
          <a:p>
            <a:endParaRPr lang="en-GB" sz="2800" dirty="0"/>
          </a:p>
          <a:p>
            <a:r>
              <a:rPr lang="en-GB" sz="2800" dirty="0" smtClean="0"/>
              <a:t>Then apply this letter-sound recognitions and skill of blending to read words</a:t>
            </a:r>
          </a:p>
          <a:p>
            <a:endParaRPr lang="en-GB" sz="2800" dirty="0"/>
          </a:p>
          <a:p>
            <a:r>
              <a:rPr lang="en-GB" sz="2800" dirty="0" smtClean="0"/>
              <a:t>Teach tricky </a:t>
            </a:r>
            <a:r>
              <a:rPr lang="en-GB" sz="2800" dirty="0" smtClean="0"/>
              <a:t>words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0252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0544" t="15640" r="12404" b="4559"/>
          <a:stretch/>
        </p:blipFill>
        <p:spPr>
          <a:xfrm>
            <a:off x="2097314" y="0"/>
            <a:ext cx="5123543" cy="34988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0595" t="15471" r="12500" b="4186"/>
          <a:stretch/>
        </p:blipFill>
        <p:spPr>
          <a:xfrm>
            <a:off x="319314" y="3985113"/>
            <a:ext cx="3991430" cy="2749515"/>
          </a:xfrm>
          <a:prstGeom prst="rect">
            <a:avLst/>
          </a:prstGeom>
        </p:spPr>
      </p:pic>
      <p:sp>
        <p:nvSpPr>
          <p:cNvPr id="5" name="AutoShape 4" descr="data:image/png;base64,iVBORw0KGgoAAAANSUhEUgAABQAAAANMCAYAAAADrgDaAAAgAElEQVR4XuzdBYAU5cPH8d8FjQooJXCEhEgI0tLdLSki3SAg3d2CgLSIgoKJhQGCIOLfIhRUUpGSlJDwcu99Zo/DA2/vhp1d31O++773R2WemdnPPnt4X5+ZDahVr0F0RHi4wsLC5HK5pOho3WmPKPO8oyIjFRUVdf0rUpMnTrjTGPz+fF2h53Xi+DmFp8ykHNnTKfltHzFKR18fqqE/1dDCYaV1+bcrSp01u+5LFXjTnqKunNaxk5cVfF8OZU+fIs7vRZoxR3QqIp1y5LxXKRM7vutPnTt2QhcDMih79gxKefNhPI++sk2znvpAecZPVrPsdgcldjL8PgIIIOB7gYS+L0dePqVjp64oMN39ypExtW79buY6vVc7L96rwgUyxXw/dR3Xm8OGaE+V5zS2Xoa/bW/v7CN05cxJnbkWrPRZsii97W+89vbu/61cCj1/QsfPhStlJvNnULo4f9JFXtZvR04pIl0O5bw3pSIv/6YjpyKULkdOmb81fqE6f+K4zoWnVKYc2RV36N/P2/x5duqYTl0JVLr7cyhj6oT+rInQpd+O6kxoamUKyap7gm9PIerKGR07E6Z7sudQ+kT/4E7ovFz689xxnbgUqHuz3f+31zbi0m86cSFYGUMyKc1t/dEZZebMMZ0Ju0fZc6S/5d8tbsMpoT/zrd87fkKXAu9VtvvT2//3gduj/tvW1vvz+PHz0r05FHLTv89cny/Hj+u87lWOkPSK+287ZjLp2tljOnExWumyhSQyPxyeJMMRQACBf1jA+vPi6JlQpc4Uoqxx/lCz9+8lCfw5/Q8/Dw4Xv8DI0WMUFBRsvoJivoLNXwfe1r8Y/HdoAwIUaJ57ihQplCx5cr2x5hXHzy2gbsPG0e7wFRklV7QJgHfgw3rusQEw0oTAyMgILV+25A6USOpPOVI/L+ug9jsb670FLXRvUvs+4Lqk4z8f16EPZ2r64UZaMbuZsiS1c0zqLzHnhwAC/xqBiO+fVet+36rEoP5qkj+lznyxXDNeuqzWK5aqfZ6gf83z4EQRQAABBBBA4N8vwL+X/PtfQ+sZdO7aXcHByczX9Qho/Rp85/57ZWBAoPv5WzH01ZdXOn6RAxo2fSw62qyAi76+8u/OW/8nd/yLCX8x8S8iIkLvv7PWMS478LVAlI69OVIj91XVvFG1lc7Xu3e6v/DtmtWil96MrKCn585Qi7y3uczC6fEZjwACCPyjApe086WJmvbiZ9r/e5TuyllKTZ4apf41cojvfv/oC8HBEEAAAQQQQED8e8l/YRI0bNJMyZJZATAmArpDoPm6Ex8B1590gFkJGGBWAr784nLHDAFNHmsVbV32eyeGv1g9d/gz0c/61Yp/kZHh2rRhvWNcdoAAAggggAACCCCAAAIIIIAAAgggkLhA9Vq1TfRLfj0CmgDojoF3ZgCM1XKHQBMBX1q+NHHARLYIaNqidUz7uwPv/XcjAJpLoOMGwIiIcH326UbHuOwAAQQQQAABBBBAAAEEEEAAAQQQQCBxgcrVapj4d0sANJe/3tEPE/+sx4vPO79N3V8B8A4WvXUFoBUAP9/y6R0swlNHAAEEEEAAAQQQQAABBBBAAAEE/jmBilWq/T0A3uErAGP1CYA+mocEQB9BshsEEEAAAQQQQAABBBBAAAEEEEDACwECoGc0nwTAZi3b3Mm3/3PrEgC9eGcyBAEEEEAAAQQQQAABBBBAAAEEEPCRAAHQM+SKZYsTVH7yySf10ksvJbhNAAGQAOij9yq7QQABBBBAAAEEEEAAAQQQQAABBLwSIAB6FwCt+Bf7SCgCEgCNEisAvXpvMggBBBBAAAEEEEAAAQQQQAABBBDwiQAB8PYDYNz4l1gEJAASAH3yRmUnCCCAAAIIIIAAAggggAACCCCAgLcCBMDbC4Dxxb+EIiABkADo7XuTcQgggAACCCCAAAIIIIAAAggggIBPBAiAtxcAbxedAEgAvN05w/YIIIAAAggggAACCCCAAAIIIICATwUIgARAn06o+HbGPQD9TswBEEAAAQQQQAABBBBAAAEEEEAAAY8CBEACoN/fHgRAvxNzAAQQQAABBBBAAAEEEEAAAQQQQIAA6MUcWLFssRejbh7CJcDGgwDoeB6xAwQQQAABBBBAAAEEEEAAAQQQQMBrAVYAeqYjAHo9rW4eSAD0ESS7QQABBBBAAAEEEEAAAQQQQAABBLwQIAASAL2YNrc3hAB4e15sjQACCCCAAAIIIIAAAggggAACCPhSgABIAPTlfIp3XwRAvxNzAAQQQAABBBBAAAEEEEAAAQQQQMCjAAGQAOj3twcB0O/EHAABBBBAAAEEEEAAAQQQQAABBBAgAHoxB7gHoBdo8Q0hAPoIkt0ggAACCCCAAAIIIIAAAggggAACXgiwAtAzGgHQiwlFAPQRGrtBAAEEEEAAAQQQQAABBBBAAAEEfCRAACQA+mgqed4NKwD9TswBEEAAAQQQQAABBBBAAAEEEEAAAY8CBEACoN/fHgRAvxNzAAQQQAABBBBAAAEEEEAAAQQQQIAA6MUc4BJgL9DiG0IA9BEku0EAAQQQQAABBBBAAAEEEEAAAQS8EGAFoGc0AqAXE4oA6CM0doMAAggggAACCCCAAAIIIIAAAgj4SIAASAD00VTyvBtWAPqdmAMggAACCCCAAAIIIIAAAggggAACHgUIgARAv789CIB+J+YACCCAAAIIIIAAAggggAACCCCAAAHQiznAJcBeoMU3hADoI0h2gwACCCCAAAIIIIAAAggggAACCHghwApAz2gEQC8mVKIBMDJCkRER2rp5k4/2zm4QQAABBBBAAAEEEEAAAQQQQAABBBISqFS1uoKTJVOy4GQKDg52/7X1Kw+JAOijWeBeAegOf9d/NX8fYSJglPk1KipKruhoyfrigQACCCCAAAIIIIAAAggggAACCCDgXCAgQIHmKygoSEEm9CW7HvyCrQCYzATA6yHQ+YH+/XsgAProNbQCoBX7YkJgzFdUVEz8izbhz/rigQACCCCAAAIIIIAAAggggAACCCDgO4EAEwCtL3cEDLKi319fVhRkBWCMNQHQR3POCn2xEdD665j45zLhz/oiAPqImd0ggAACCCCAAAIIIIAAAggggAACNwRiA2BAQKAJgNZX8I0VgVb8s8IgDwKgz+aAy+W6cbmv+5Jf8/fWlzsAWkdhAaDPrNkRAggggAACCCCAAAIIIIAAAggg4BYIcP+/WQUYqMDAmK+Y1YAxlwVbf8+DAOizOWCt8nNZK/+s8Hc9ALLyz2e87AgBBBBAAAEEEEAAAQQQQAABBBDwKBC7EtAdAa34d/1X65/zIAD6dA5EX1/15179d/1DP8zFv6z+86kyO0MAAQQQQAABBBBAAAEEEEAAAQTiCLhXAVr/E/OhILErAQNY/XcDiXsA+vgdE7vqj9V/PoZldwgggAACCCCAAAIIIIAAAggggEACAn/dDzDmg0F4/CVAAGQ2IIAAAggggAACCCCAAAIIIIAAAggg8B8WIAD+h19cnhoCCCCAAAIIIIAAAggggAACCCCAAAIEQOYAAggggAACCCCAAAIIIIAAAggggAAC/2EBAuB/+MXlqSGAAAIIIIAAAggggAACCCCAAAIIIEAA9PEc4ENAfAzK7hBAAAEEEEAAAQQQQAABBBBAAAEbAnwIiGckAqCNCWR3k2iXS67Yr+hoyXxZ/2f9Pw8EEEAAAQQQQAABBBBAAAEEEEAAAT8ImA/8NZ/7a/4nQIHWV2Cg+yvAfPGIESAA+mgmWCv/XFFRirICoPnVCoGxqwF9dAh2gwACCCCAAAIIIIAAAggggAACCCAQj0Ds6j93/AsKUtD1X61/zoMA6LM5YAW/qMhIRVkR8HoA3PDROp/tnx0hgAACCCCAAAIIIIAAAggggAACCHgWqFW3gXvlX5AVAK2v4GD33/MgAPpsDljRL9IKgDciYKQ2bfjYZ/tnRwgggAACCCCAAAIIIIAAAggggAACngWq16pjwl/wjfgXbAKgFQJ5EAB9Ngdi45/1a+zXlk0bfLZ/doQAAggggAACCCCAAAIIIIAAAggg4FmgSvVasqJf7Je1AtD6ax4EQJ/NgZjoF6HIiOu/mr//7NONPts/O0IAAQQQQAABBBBAAAEEEEAAAQQQ8CxQuVqN6/EvmYKTWfHP/EoAdIPxISA+eue4A2CECYDm1wh3CIzQ1s2bfLR3doMAAggggAACCCCAAAIIIIAAAgggkJBAparVTfhLpmTXw5/11wTAGDECoI/eOzcFQBP/IiLC9fmWT320d3aDAAIIIIAAAggggAACCCCAAAIIIJCQQMUq1ZQsWXLzFRP+CIB/aREAffTeIQD6CJLdIIAAAggggAACCCCAAAIIIIAAAl4IEAA9oxEAvZhQ8Q0hAPoIkt0ggAACCCCAAAIIIIAAAggggAACXggQAAmAXkyb2xtCALw9L7ZGAAEEEEAAAQQQQAABBBBAAAEEfClAACQA+nI+xbsvAqDfiTkAAggggAACCCCAAAIIIIAAAggg4FGAAEgA9PvbgwDod2IOgAACCCCAAAIIIIAAAggggAACCBAAvZgD3APQC7T4hhAAfQTJbhBAAAEEEEAAAQQQQAABBBBAAAEvBFgB6BmNAOjFhCIA+giN3SCAAAIIIIAAAggggAACCCCAAAI+EiAAEgB9NJU874YVgH4n5gAIIIAAAggggAACCCCAAAIIIICARwECIAHQ728PAqDfiTkAAggggAACCCCAAAIIIIAAAgggQAD0Yg5wCbAXaPENIQD6CJLdIIAAAggggAACCCCAAAIIIIAAAl4IsALQMxoB0IsJRQD0ERq7QQABBBBAAAEEEEAAAQQQQAABBHwkQAAkAPpoKnneDSsA/U7MARBAAAEEEEAAAQQQQAABBBBAAAGPAgRAAqDf3x4EQL8TcwAEEEAAAQQQQAABBBBAAAEEEECAAOjFHOASYC/Q4htCAPQRJLtBAAEEEEAAAQQQQAABBBBAAAEEvBBgBaBnNAKgFxOKAOgjNHaDAAIIIIAAAggggAACCCCAAAII+EiAAEgA9NFU8rwbVgD6nZgDIIAAAggggAACCCCAAAIIIIAAAh4FCIAEQL+/PQiAfifmAAgggAACCCCAAAIIIIAAAggggAAB0Is5wCXAXqDFN4QA6CNIdoMAAggggAACCCCAAAIIIIAAAgh4IcAKQM9oBEAvJhQB0Edo7AYBBBBAAAEEEEAAAQQQQAABBBDwkQABkADoo6nkeTesAPQ7MQdAAAEEEEAAAQQQQAABBBBAAAEEPAoQAAmAfn97EAD9TswBEEAAAQQQQAABBBBAAAEEEEAAAQKgF3OAS4C9QItvCAHQR5DsBgEEEEAAAQQQQAABBBBAAAEEEPBCgBWAntEIgF5MKAKgj9DYDQIIIIAAAggggAACCCCAAAIIIOAjAQIgAdBHU8nzblgB6HdiDoAAAggggAACCCCAAAIIIIAAAgh4FCAAEgD9/vYgAPqdmAMggAACCCCAAAIIIIAAAggggAACBEAv5gCXAHuBFt8QAqCPINkNAggggAACCCCAAAIIIIAAAggg4IUAKwA9oxEAvZhQBEAfobEbBBBAAAEEEEAAAQQQQAABBBBAwEcCBEACoI+mkufdsALQ78QcAAEEEEAAAQQQQAABBBBAAAEEEPAoQAAkAPr97UEA9DsxB0AAAQQQQAABBBBAAAEEEEAAAQQIgF7MAS4B9gItviEEQB9BshsEEEAAAQQQQAABBBBAAAEEEEDACwFWAHpGIwB6MaEIgD5CYzcIIIAAAggggAACCCCAAAIIIICAjwQIgARAH00lz7thBaDfiTkAAggggAACCCCAAAIIIIAAAggg4FGAAEgA9PvbgwDod2IOgAACCCCAAAIIIIAAAggggAACCBAAvZgDXALsBVp8QwiAPoJkNwgggAACCCCAAAIIIIAAAggggIAXAqwA9IxGAPRiQhEAfYTGbhBAAAEEEEAAAQQQQAABBBBAAAEfCRAACYA+mkqed8MKQL8TcwAEEEAAAQQQQAABBBBAAAEEEEDAowABkADo97cHAdDvxBwAAQQQQAABBBBAAAEEEEAAAQQQIAB6MQe4BNgLtPiGEAB9BMluEEAAAQQQQAABBBBAAAEEEEAAAS8EWAHoGY0A6MWEIgD6CI3dIIAAAggggAACCCCAAAIIIIAAAj4SIAASAH00lTzvhhWAfifmAAgggAACCCCAAAIIIIAAAggggIBHAQIgAdDvbw8CoN+JOQACCCCAAAIIIIAAAggggAACCCBAAPRiDnAJsBdo8Q0hAPoIkt0ggAACCCCAAAIIIIAAAggggAACXgiwAtAzGgHQiwlFAPQRGrtBAAEEEEAAAQQQQAABBBBAAAEEfCRAACQA+mgqed4NKwD9TswBEEAAAQQQQAABBBBAAAEEEEAAAY8CBEACoN/fHgRAvxNzAAQQQAABBBBAAAEEEEAAAQQQQIAA6MUc4BJgL9DiG0IA9BEku0EAAQQQQAABBBBAAAEEEEAAAQS8EGAFoGc0AqAXE4oA6CM0doMAAggggAACCCCAAAIIIIAAAgj4SIAASAD00VTyvBtWAPqdmAMggAACCCCAAAIIIIAAAggggAACHgUIgARAv789CIB+J+YACCCAAAIIIIAAAggggAACCCCAAAHQiznAJcBeoMU3hADoI0h2gwACCPxTAlf/p4UjV+unSHPAgAAFBgYreZr0CinRSI83KaZ7g6TL257T6FcPKaTJSPWvkVGB/9S5xXOcsKNbtWb1x/rhfHLlrNBS7Rs9pHtu3e7y53pu9GvaZz2nvz2CdH/tpzWiYUg8v3dZ254brVcPhajJyP6qkTGBZ+o6o09mT9a7x/OrzeTeKp/GO5So/a9rwoKtuvTAYxr7VBWlN7uJ3PeqJizcpvPKpGr9R6pZHvMiuI5p3fRZ+vhUDjUcMVC1M/vgVYjcp9cmLNS2yNKaP6Wdd0/gxqhr+nHNRE1Z9a1+Txmiqr1namj1e53t8/I28zq+ev11DFBAYJBS3J1ZD1Zsrla18+suj8cep4r7Z2u1e1Lf+kimwu2mqkfZlNK1A/pgyWK9uuUHnbgs3Z2jmGp26KOuVUOUPJ6R4duf1/CXvlfy0t008YkiCr7tZ+fS5RMnFJk1h9LHvnyuyzpxIlJZc6T/f31f3fZTcc/T19zzNLJ0d01pVzieXVzTgQ+WaPGrW/RDDLCK1eygPl2rKiQ+YG9O4nbHOJjzV/+3UCNX/6SYb5WBCgxOrjTpQ1Si0eNqUuxemXcpDwQQQAABBJKMACsAPb8UBEAfTVMCoI8g2Q0CCCDwTwn8vkx1s3XTx2G3HDAgpfJ3Wq0tSxsrcElthfT6TCWm/aTPh+b9f/tBN2r/YjWu3Fcfno5UtHW6AXfpkSHva8u0ynFikGllJxeoVq4+2hQeH6IJQMO/0J4ppf7+m67TWlQ7RL0+K6FpP32uoXkT+JE+ap+mli+qEd9V0+JjH6t7Ru9eMNepxaqbp5c2ZeiidT8vVZ0UUdo/rYKKjPhKEUqlms8d0se97lfgpdV6LGc7vZ2qg975+QU1TO3d8W4aFbZRPfPV0dKwdoo6/aKjHbp+W6Q6+XprY3R2FS9ZQLVGvquptZ2dpOv0ItUO6aWNt76OAamU/4nn9fELbZXbaqN/O/YLyvNsPnX726S2nmIKNXjhtN5vf07Lmjyqnh+clSs4te5JbeLcH3+avw5Rm5X/06rW2f4W5K6tbq5M7d5R6ifW6uhLjWUSov1H1CG91r+TBm8ppdU7nlEFE8CiDr2m/p0Ga0up1drxTIV4o6P9A/zzW4Zt7Kl8dZYqrN3bOv1io1tOIEo/L2uiR3t+oLOuYKW+J7Vcl//Qn+avQ9qs1P9WtVY2HzTs237WDub878vqKlu3j/X3b5X51Wn1Fj3fNOttnw4DEEAAAQQQ8JcAAdCzLAHQR7OOAOgjSHaDAAII/FMC1wPgJ/e104r1o1Qq4E+d/maR+vdZpu/Dy2jKnq3q+Gm96wHwB33aKUrbd59R2gdLqVi2OIEn8rwO7Phehy+4lDZHIZUolCVOIHHp6rE92rnvpMJSZdNDjxTR/Te1oVCd3PONfjybXCHFSip/hvjWVoXr8wGFVG3eJVWdsFKTy36v0W1GaEN4M60+/oZap40DFnVRJ34+rSumEkZ+M0m1O76ss5Wn6+uFjU1SC1DK+3Iqp1lqd+VyqKJTpFHgqZ3afiajHimdQ6EH9ujI5VTKUfhBZU4Rs8+oy79q146DupjsfhUpWSjmn/8tAEYp9MoVhZrlQclSpJArPDQmLKWJXeoUrquXrikyKJXuSXt9x9bOI/doXJkSGr+nqCbs+kqjC57TkvoPqOf6UPex07d6Vb+uaaEUW/urUPV5Oll7mQ6v66yY3hius/t36odjYUqXv4QeDkl7I1q5wq7ocmi0UqQJ1Kmd23Um4yMqndusmXNd1dFd23VYOVXswYMaVrDuTQHQdfWY9uzcp5NhqZTtoUdU5OYXKv5ZGRWqC/8bo4rVZ+mXWot16JXHlemeNDEr5MLPav/OH3QsLJ3yl3hYIWlvLH1T2JXLCo1OoTSBp7Rz+xllfKS0rFOMfcQGwM2Zn9TKj4brEf2pc3vXacagCVp37C41Wr5Ha5/IoEt/O3aoVtTNpm6f3Kd2K9ZrVOm48ylAd92fV5lPTFP5oiO1s+AAbdg4U1Uyhmnvwpaq3PdDXXxkvHZ9OVqFbpmG9gJgfHPZpbCzL6tt3g56L1MvrfvfdFVNH6xLq9sqb4f3lKnXOv1velVlvD5XQk/u0Tc/nlXykGIqmT/D9ZWGZh8evG7rNfP4PrXm55+KTJZG9yS/oL1f79bp1PlVungOxX2ruq4e1a7th6WcxfTgwWEqWNdDADTvjykmkI/cWVADNmzUzCoZFbZ3oVpaAf/iIxq/60uNjgVOYI6EX72sa5FWQEwTE0gjr+nS1QgFpUirtCmDFH71kv6MTKY09yTXhb1fa/fp1Mpfurhy3HzSPpnzMQHwE93XboXWjyqlgD9P65tF/dVn2fcKLzNF4V8Ok8f3nfutsF87fzimsHT5VeLhEN14K1yf8FeP7dK3B68pa7Eyypcm1P3+TZbmLqUODIvne1Vu93/0iDx/QDu+P6wLrrTKUaiECmWJydJRoVd0xZTKFGlTK+Lodm0/EqQHSpVQiFmpfM0c55uDYcph3m8PpLPejzHfu8JMHE+bOkJHt2/XkaAHVKpEiNLomo7t+kYHw3KY748PyL157CP0pPZ886POJg9RsZL5Fe+37fi/Y/BPEUAAAQT+AQECoGdkAqCPJiAB0EeQ7AYBBBD4pwRiA2Dmnlp/YKGqu+PWfrO6rYhGbM+uPht/1Ki9jUwA3KJcNesr5Tfva88ll5Qyj9os26RX2uVS1K+vqmvdrnpx35XrK/NSKleTefroja56MOiCPhvbSC2mfqGzEda6vQAly1JV49a+oxHlzI+wV77VnLYtNGLdERODpMC7HlTbuWv1fMeC5sfRuA+zQuvo99r+/WXlqF1Jea99qG6PNNLy0PZ699ALauBhsVnYpl7KX3uRTtd9Qaff73jjcuHIHyeqbPHxOl62lkL2rNe3V/Jq4KcblXdC3jgrAKVfXuutx3o+r+8uRJnnZuJhzoaa/vYa9St6NM4KwHWqs6mDqrZfrZMPdNYrLxfX0ip9tDGT+fppnqqYJxJqVks9aFZLXWn2is693jrOEwvTxp75VGfJBdV/4Yjebr5RbXO10dqc9VTz3EdaH9xDn+ydq1zPVVGBQV/rkcm79cWIBxVw+hONa9dZszYd05/GLSA4g4p3nK81z7VV/uSR+nFiWRUff1xla4Voz/pvdSXvQEXsbK1nHmuqEetPmHQYpIylqynnwU3aGfyEewXghc/GqlGLqfribIT7dQxIlkVVx63VOyPK3bTC8tapGf7VED1cceZfl1ynaKgVZ99R3a/GqV3nWdp07E+3XXCG4uo4f42ea5tfySN/1MSyxTX+eFnVCtmj9d9eUd6BW7T/mfI3dn8jAGbve8PR+s3f17RUgXZv6lrNRdo35mfVrnzrsVcooqUVADObkHpAC92T+uZH1M+zVPmhIfoqYwNNWTFb3avl1T3m8tCPXtmmEykLqHarispxywLQRAOgp7n8RKSmlS2hcTsiYk4iWRlNfLO23nlsgv76RyYgfdVX385pqxYj1ulIzJtBD7adq7XPd1TBoPi9vmq0wfZrltD7NP+p+aqR5ynteLS9mpxbq5d/uCxXQArlbL5Im17tqAeMxdVvn9FjTUdo/QmzJDMoo0pXy6mDm3Yq+Il4VgBG/axZlR/SkK8yqsGUFZrdvZry3hOpfR+9om0nUqpA7VaqmCNApz9JYI6YfcysXFBDvq2gZw9t1FM5AnXttZbK0uZtZR+8TT9Nza75NfLoqR2Pqn2Tc1r78g+67ApQipzNtWjTq+oYc9I+m/OxATBzz/U6sLC6+/tT1P6pKl9khLZn76PIX+bE/77bO0SfjGunzrM26VjMm1UZinfU/DXPqW1+K2te1Y45LdVk2Ec6btFmKKnHyv2htz76Q0++/4sW55z59+9VW75T32O9Vbfri9pn/ZcO6/2aMpeazPtIb3TNo6+eLqIq88JVo0VOff/mVp00Uy9lvrYa9fhVLZ/2rg6b/74QnKWmntnwvvoV+FZPF6mieeE11CLn93pz60mz+jil8rUdpcevLte0dw8r1GToLDWf0Yb3+6mIOeUr385R2xYjtO6I+Y8o5j873PVgW81d+7w6Fvz7e+2f+qOM4yCAAAII3CxAAPQ8IwiAPnq3EAB9BMluEEAAgX9KIDYAZmih+a8PVPGAa/rt62UaPuI1HQysqrl716vlh3VNANyoqKy1NGruYJU8tlC9hrytU49MUvg3Q/XthCpqMMvEplHz9bqRrRMAACAASURBVHSpK3pjUCct2FNEE7/7UsMzPK96D/TU54UH6MXpTZR27zINGvq+Qpsu0lcrmunXsaVVYfI+5WozQzNbJ9PaoQO16kR5Pbtrvfpa976L53H57Z4q3W2FDoQ/qK7L39WCx3J6vCw54QA4RjsiUypHuVoqel8xDVrTS3sb/3UJ8ODky9XwYRNGU1XXyNlPq9TvL2nggFd1otxM7fqkvt6qZF0CXFWzXiup19pP0667G2vxxlfVOd9FvdS8gDqtu9cdUOdWljb3Kaiai66pzRv7tarZzXctvPByM+Vq/57S9fhYu5u9pSJ1nlfq/h9r/KnWavt6iMbs2KgHJ+VR27X3qe+mH/VshQt6tW0xPf7GNRXtOEXjm2fQjnmDNWX9RT0yYZu+GFVY+60AOGaHIlPmULlaRXVfsQGalnqMSgz/SmkqDNTsYRV18dVhGvryXoVlfFJRJ6dpST2z8vDzwhrw4nQ1SbtXywYN1fuhTbXoqxVqncD9EF2nPtdLcyZr9DMbdLbok5rUsYnqNvlTk0o/rjeuFVXHKePVPMMOzRs8RevN6q8J277QqML73QFwzI5IpcxRTrWK3qdig17T+Cp/XVjrKQBG7Z+mCkWGa3vOp/TJpuY6vODmY9fvXkFfNDYBcL1L9+bKpyypA27MooCUNTRt27Oqn/w3vd6hvNq9/KuJHSYaZcinRypUVb3W3dWrZXFliOfy1IQDYLi+He1hLu9YrdL/G6ne3ZebOVJVTw3rqlaNcppLvfuq+/JdurvqUxrWtY16P/CeSleYrH0mAM+Y2VrJ1g7VwFUnVP7ZXVrf809NudVr4FzdP6OQzdcsMuH36T0LTQDsp81RWVRjxLMaUuIXPdtztD48V0zjd36lMQUPanqlEhr+VRpVGDhbwype1KvDhurlvWHK+GR8lwC79NvrHVS+3cv61cSngBQZlO+RCqpar7W692qp4gbYdfpVtS2WwBwpcsRWAOy3OUpZaozQs0NK6Jdne2r0h+dUbLxZ1TumoPZOr+SzOR8bADO0mK/XBxZXwLXf9PWy4Rrx2kEFVp2ra5t6xgTAm953A7W04FIVe/wNXSvaUVPGN1eGHfM0eMp6s9J0grZ9MUpFDk5XpRLD9dVdVTR09mCVPf+qhg9bpZ9Cs6jzjQB4y/eqVxpoa50GmmUC+qj55nvTlTc0qNMC7SkyUd99OVgXhpgAOPugkhd5UjMmNtW15d01/P1TUpbqGvZMP+X+ZLB6vvSLcg/8TPunRLsD4OyDyVXkyRma2PSalncfrpjNh+mZfrn1yeCeeumX3Br42R7NKmlWX5euoMn7cqnNjJlqnWythg5cpRPln9Wu9X3l4dv2P/UnGsdBAAEEELguQAAkAPr9zUAA9DsxB0AAAQR8K+DhHoABQRlUduQ7+mh8eYUusu4BaFYAPv2Z9sx6VMmvvaaWWc0qtfvMqpef58Wcz7UT2rHlU33+5Va9t2qVtpzIqQFb9uiZgq+ZD7F4Uu9EhujReg1Vq2oV1ahbR2VzmUtvI7/X2NKlNPGnynru8Hr1MrfQOrO0vnL12KIKCw9rQ48s8TzXKB1dM0j9VmzWl1sOKFXtSXpjzUCVinsJcJxRiQXA77J21wd7F8t9u7pb7gHYZWtjhXRZr5BBW/X9jHJK7rqoX/YcMz8V51HO+45phnUPwG/T6t57/tD5P7Kq49s/aHnDmLh34fU2KtDmTd3Td5N+mB6twYVqaKFZrfjOvuVqcMu5Rv1iVqMVHKJvzIrEVVVe1xOzzqv9ewc15WRLPdB1k8rOeUVFFrbS3HMt9NoRcy/AP80+cnfV+qx9temHuapkFt24TixU7Xx9tCX3EG3bNUlpp1sh4jtl7f6B9i6urdTmuS2pl0s9N+XS01u/18xyZhnP+ZVqmttclpqyvVkBONuEyTx68p1IhTxaTw1rVVWVGnVVp2wuc4lu4lMu8tsRKl5+mg43fFln3mqrq8sbKHfX9cpqPf+5lcxqKZdOLKytfH22KPeQbdo1Ka2mW0Hru6zq/sFeLY7nfoGeAqDr1zmqWmCgvsjUTR8cWqLqu28+dmr9rmXWJcAmAN6TJZvSx1mUFJCytubsMveStDpj5G/6/IW5WrRmnTZ/s1+nr5lVnjfufdlUWW953gkGwMTmcvutapW1tdZm6a/Ne2a77wF47fVWytp6rbL036w9s8tqr4nhpSb+pMrPHdb6mDeD6ufqoS0VFprLvitq2aO3ep2//dfMw/t0Zq4l7gD4ea6n9dmeWXo0+VWtbp5F7d7NqN4b92puwRdVL1dPbTK/v/X7mYqZPk2V21zCnLJ9fAHQmjOR+u3zFzR30Rqt2/yN9p++pqhos4o2fyet3rJUFT5slPAcmXyfieeJrwDs97mZ01aYejS5rpr7NGZp964y9t6oX+YW9Omcj/8egAFmxV5ZjXznI42vmOZ6AIzzvtNZLW+QW13XZzXx/gfNjXmzamHtfOqzJbeGbNuhAbsaK1evT5V78Of6zrxvk+ui1rTIrXZrU6ljnAB40/eq62/Jayd2aMunn+vLre9p1aotOpFzgLbsmSoNtwLgr2Yu/aoNvTPr9IJaymXee/f3/kT7nqsqfdhFeRquUKT12i25NyYA/mq+D/+6Qb0zn9aCWrnM+d2v3p/sU8zmedRwRaTav31Ey3JOVelSE/VT5ed0eH0vZdUZLa2fSz22VNDCwx+rRxYb3zAS/5bCFggggAACDgUIgARAh1Mo8eEEwMSN2AIBBBBIUgLXA+CGVGX0ZN86CgkKVkrzSasFqzZRg2IZzco6l067A+BnemTqD9o2LL+CQt9R++zNtfquHoo8PF+nPxyqJh3m6utzUUpxXx5lDzqmn89dD4Dlo7V31VPqOmKVvjxxTS7rCrhkGVXGrBh5b2yQxhSoo8XHA5X6rlQx9zqL/FNX/pQKjfhSuyeVSIAqVF8MKm5+yD2uGosP6KNu8d+AP7EAuOfROTr4aX+FWD+z3hQAt6jpm5XNB4bsUMn4Pvwk9h6AX5v1Y8mSKzgyynxAxOva9WIzuRfLXXlfnR5sqlWp+2r9YqlH7fkK6/yRiXE1b7qnmvsJhv9Pg4pU1uzfiqvcA9/pqyONtPKXN9X6/Exzmeow/fhoNeX73ybtqTRfP6/vrcx7rcuXx2i3WXFzcNNTMece9qG65DGX3ka009qjy5V3phUA9+jROQf1af8QBZrLuqdVKKLhO0prxt7PNNi6PNL6QIT85kNAQmM+BCRs7yo91XWEVn15QtdiXihlLGNWZL43RbUT+kRk62W7KQC20mH3SqjdZvXaQW16yhzffYox0SGinfkQjeV5NdMKgHse1ZyDn6q/+0nc/PAUAMO/HqbiFabrYKHR+mb7BBXe5SEAJnAJcNiZ/dq991dFhlRRudzWNdqntOv9OXqqxyxtu1JGU/eYD4HJf/MK1AQD4PUPl/A4l0f8nEgALKWt1qXgi48rMPVdShXzZtCfMW8GfflNG31Y4e9e9l8z8z5O4H0aGwC3FZ+iPV8MV4GgUL39RHY9tuYu9diwT/OyzXGvutxReob2fjbYfUmw9SEg+c1l7aHxfQhI2Bnt371Xv5rwX6VcbhOAQ3Vq1/ua81QPzdp2RWWmfqdl4e0TniMvFNZ8dwA0K4LNpepPmTkS8xq8p5A4lwD321bc3Kv0Cw0vEKTQt59Q9sfW6K4eG3R4XjafzvmYALhBqco8qb51QhQUnFJ3Zy6oqk0aqFhGa65cv/T+pvddzKXbY3b/9RyM3PWgFmEi32GN2FtDRcz3mTKz9mvL07nN99wwbe5rVgwvDFWHOAHw1u9VHw5tog5zv9a5qBS6L092BR37WefiBsA5v6nxK6f1ZhuTxN3nvkmFxm7X1+OKKsp9a4Ql+vPxtTqz7D53AJzzW2O9cvpNtUl9PaBvKqSx27/WuKJR2tQrv2ov+VOPrz2qpWkGmA9/Wazjgal1V8xENd+2r5g7dBbSiC93alKJ2/987CT1ZyIngwACCPxHBAiAnl9ILgH20SQnAPoIkt0ggAAC/5RAfPcAvOnYfwXAG58CHDcAHuqrqRWsm/0X1dMfvauJ1dLrw3Y51OK1jBrw2W7Nevi89u07pPOpQpT1j13atPEdLZm9UjtC62rZ4Uk6Uru0Jh2oqBnmMtOW6cyqqCM7tfvCXeYDI8qbDxmJ8zmrZtXMGnPp4NTPQ9T/k1fU6X6XvhtbSqUn/KgSU/boy+EF4hVLNABWXaRj63sokzX6lhWAXT9vqpDOH5oPafhEe80ymBSu37T5hde0L8Ujqtsqs9ZYlwBvz2YuI31RxZc20uBtIRq05WtNf9RaThiqTb0LqvbSAFWqGKjPP5d6uS8Hju8eWVdNbMmlx14+Z3KrWSFlPuzj0IY+yubarpHFH9XUH80ni5g8+vDob/Xt+IcV/PsKNcrZWR+aD5TY8NNzqmaYXEfnqUaB/tqWf6S+3jFWyafGBMCqi45pfQ/r2f2uFxqGqMtHmc2qnr2aX9WsyTv7gpo80EUfpLJWAC7QqX37dOh8KoVk/UO7Nm3UO0tma+WOUNVddkzrOt+b4Iy8dQXgnysaKafbboN+eq6auaOYS0fn1VCB/tuUf+TX2jE2uaa6A2BVLTq2Xu5TvOURfwC8rK1Pl1ONOfuUw6xm+ml+VQXdsvrwxgpAjwHQpWPzayr/U58pQ5s1+m5Vi5hoG7nbfCBLSY3fndeszPpO08vEfoBLzIklvALwO40pmcBcTv+eWt/fWm9lMisAf4hdAdha97d+S5nMCsAfzArAn8aUVOlJB1RxxldaEfNm0M7dF3SX+YCX8oUvXg+mcb2u2n/NrGCdwPt0Rs6YFYDbSkzTT58PVV4TAN9pn13NV8cEwAUPv6KGIV30Uebe5p6U81U1hUtnX2iiB7p8oFTxrAB0HZuvmvmf0mcZ2mjNd6vUIgZYu8eVUcnxu5XXrAL9/MHJCc+R8ek1r0p+Pf1VCRNkt2lYgQD9Nr+Gcvf7XA+Y8bH3AOy37a9P7Q59p72yN18dEwAXPOzTOR/fPQBvnrJ/BcC477sV5nLvzh9mUq8NP+m5mDer5tUooP7b8mvk1zs08IeWyvnke7q749vau7yh7ooyl1/XKKyBW9OpU9wAGOd7VdS+qapgfYhN0af10bsTVS39h2qXw6wQzjhAn+2eomhrBeCck2q65pReb/VXACw8boe+Glsk/gB4sqnWnHpdrW4EwMLmvpVfaWyRmwPg8pxTVLL0JB2oOMPcxqGl0pkPCjmyc7cu3GU+3KR8McX9tv1P/THGcRBAAAEE/i5AAPQ8KwiAPnrHEAB9BMluEEAAgX9KwGkAPNhD460PODCXcjaZPE2t02zV7DFL9c0fOdXHhKY56aeqTNkJ2pOtscaO76DCrq/NveCma0uQuSz44GJlnlJSFaceUEjT0RrbKr02TxqkFftya/BnOzW9XNxYFmnu6VVS5Sf9oHRln1D7Mle0YcVa7QktqlHbvtWEkvGvOkksAP5QbbGOfdw95lN1bwmAg1O9pKZFu2pddEl1nzRQFS6/oTGj1+q3klO0fUsTveu+B2A1LT5mfvjeO0glaszVyQrP6JtP+psVVNbCvkEqWvkZ7Tf9LrjAIG3dHXPpZDypSycX1dUDvTeYD/RIppITzSrAUQ+5VwK5V94sOqqooBzq/tFBLa5pXUJ4Sq+0Kqb2b11RgdajNKJReu1aMlZzt4aq0qwv9cmAfNrnXoH3g6otPqaPu1vPzgS4JfX1sAly0cU7acIAcw/AN8Zq0nu/Ksq6B+CJ/iZ+ldWEPdnUeOx4dSjs0tfmvoLTtwSZy4IPmpBiPj40gcetATDlqVfUqlh7vXWlgFqPGqFG6Xdpydi52hpaSbO+/EQD8u2LWRn1g+X3sdyneMsjNgBuSp5PlUwQyRAQaT4IZpf+t/O4QjM11JIv3lYXsxTt1mP/dQlwsPJWrKki9/51D0DzyRq6v9Ekzav2hZoU76Z1F+9WkcZPqGGRtDr37Vt65eODCs3dQx/tNvfEu+UpxwTAtxWZs5zqFM984xOXrThbrOci1dlS1fNcLr5eHXKaFaERVTVqwSA1q1NLBT7vpJxNVymi6igtGNTM3CfxdZWsOFUHQppq9NhWSr95kgat2GcuDf1MOyffrRm3ekV+Z/81M582ndD7dG7+pQkHwCrmEvL6D5uIFa3inSZogLkH4BtjJ+m9X6PivwegiVzLmxRXt3UXdXeRxnqiYRGlPfet3nrlYx0Mza0eH+3Wc4XfSXiOFLymV1uGqO2bESrWbbZGVDynNePG6+1DLj1oKwBW8emctx8Ab37fnXqllYq1f0tXCrTWqBGNlH7XEo2du1WhlWbpy08GqMC5mHshvv57VlVq31pFzIf/rFy3T5ejM98UAON+r4rcM15lS4zTd1mbaPK01kqzdbbGLP1Gf+TsYwLtM0o+wn8B8KW6uzWyZEVNPRCipqPHqlX6zZo0aIX25R6sz3ZO103ftv+pP8c4DgIIIIDA3wQIgARAv78tCIB+J+YACCCAgG8FnAbAw/N0ZE1n1eqyUgeumQ84vb+qetcP17Lnt6vErB/12cDM2rWgk9qOfEv7L8V8km6yTKXVY9HrmtPMXEZ3Zbvmd3jc3EProC5Hmd9NlVN1x63R6iHlbnxi740nfHWHnnuyrYa/fVBXzAcRB6UrpLYzV2tplyJmhVn8DycBcGhe6ejbg9S65wJ9ddp8Mm6A+bTL/I9p+msr1LNw3E8BNgHr3pN6uWUxE8uC1PKVXVpjVggqcpdGlyyjyd9LhUf8z0SckjGXOcfziPx+rLmv1gTtis6vgda9E8vHlMLLb7RV7tZrdP6uplr561q1MwvDrIfrzGZN7dZTsz44oIuRxi1FNlXut1AvTTWf2BwUuxIpbogwgyIPaFWXpuq9aq+JC+YTXuv0UGWz8u/l423dlwBf3bVAndqO1Fv7L5l7tVlXAGdS6R6L9PqcZmafCU+7v0c4l85snqpuPWfpgwMXFWnu/ZYiW2X1W/iSpjYyr/v1TwG2EwA3mk9GdT+Mf7K7sujBck3Vb9IkdSqZzh3hPAbAj8PiOelg5Xd/2nA5nVw/Xp17z9H6X8wn3ro/9jhY6Qo20ehlS9X/0fRxAl/MbmIC4FpdjfnQ1TiPFKpthdbHj3iey66TWv14KXV47YQigvJrwGZzz7oH3tTjpTrotRMRCso/QBH7J2j7/A563Nx78+Bl636EqZSz7jitWT1E5dJcv5T0lmBq/zWLSvB9urnVBwkHwGopzPRZpS5Ne2vV3suKTpFTdXpUNveWe1nH28Z/D0DXyfUa37m35qz/xXw6b8wngAenK6gmo5dpaf9HlT4wkTlizf8vxqtek0n6wtxeIDBdEbXtWEBfzn9byQbaWQFYzadz3rsA6H6zavPUbuo56wMduBhpXtcUyla5nxa+NFWN3G8ss8r608nq1meuNvwSpZDqvdQ67UpNfivafJDQz1qYY4b7kv+b/mNF1BGt6VxLXVYeMOvvkun+qr1VP3yZnt9eQrN+/FhlFhTz2wrAl8wNNK9sn68Oj480/xHnsvu+jqly1tW4Nas1pNzNH3CU8HcNfhcBBBBAwJ8CBEDPuqwA9NHMIwD6CJLdIIAAAv8ygfCzB/Tjb8HKVSiP0sdTuVxXT2r/vqP6I+g+5S34gO696UpYl66c2Kt9JoRkyPuQ8mSId5ncdZEoXTryow6cDVK2ggV1v51PqHBqGXZWB346rEvJs6lgwWxKa/ce9+E7NKp0OU35qZBGf/Otxhfz/b2xrp3ap/3HwpQubyHljg/+b889Uhd++dF8MmtWPVQgk7k32y0P11Wd3L9PR/8I0n15C+qBm18oLySvmctU9+tYWDrlLZQ73rnhxU59N8R1TacPHdCR8+FKmekBFchz799NbutoCcxlc6xT+/frZFA2PZQ/xt517ZT27z+poGwPKX+mmFfDdeWE9u4zoTBDXj2UJ4P5UIhEHrfxmiX2Pk3sUIq8oF9+NJ+cnPUhFbh+vgmPcena6UM6cOS8wlNm0gMF8tzy3rdGJzxHLI+f9p/X3WaOh9xj980X96z+6TnvQcS81vv2H1NYurwqlDv9jf8YEHXgTU1ZsUfJcldW287VTGy/qrXtcpnbKGQytxXYpWm3XIr+197DdfbAj/otOJcK5flrf4m+hr7awHVFJ/bu04mIDMr7UB4l+G3bV8dkPwgggAACtgUIgJ6pCIC2p1HCGxIAfQTJbhBAAAEE/r0C5hLdD6aN0xtbN+utDQclcxnwjo0DdMtnSvx7nx9njgACPhNwnXhejQt317o/0uuRpk1VIvkBbXj7c53IYi5R/8F8QnnCV9/77DzYEQIIIIDAf0uAAEgA9PuMJgD6nZgDIIAAAggkeYHLWtutjPp/eM1cUtpIwxfMUpv8ia7jSvLPihNEAAF/CESZ+5BO04gZb+jLg2fMesi0ur9oLXUfN0mdS8Vc5s4DAQQQQACB2xUgABIAb3fO3Pb2BMDbJmMAAggggAACCCCAAAIIIIAAAggg4DMBAiAB0GeTydOOCIB+J+YACCCAAAIIIIAAAggggAACCCCAgEcBAiAB0O9vDwKg34k5AAIIIIAAAggggAACCCCAAAIIIEAA9GIO8CEgXqDFN4QA6CNIdoMAAggggAACCCCAAAIIIIAAAgh4IcAKQM9oBEAvJhQB0Edo7AYBBBBAAAEEEEAAAQQQQAABBBDwkQABkADoo6nkeTesAPQ7MQdAAAEEEEAAAQQQQAABBBBAAAEEPAoQAAmAfn97EAD9TswBEEAAAQQQQAABBBBAAAEEEEAAAQKgF3OAS4C9QItvCAHQPmTuwvUVGRFufwBbIoAAAggggIBPBNp36KzJw1snuK9fj/2uijUS3sYnJ8NOEEAAAQQQQOBvAq3bttfMsU8g46UAKwA9wxEAvZxUtw4jANqHDAxKoYDAZApOdZ/9QWyJAAIIIIAAAl4LRLsiFXH1hB7rNEVvLB+e4H727DuhogWzKyj5PQpKkc7rYzIQAQQQQAABBOwLRLuizJ/Vx9Xw8bF67+Vx9gey5U0CBEACoN/fEgRA+8RWAEyXt4VyVl9ufxBbIoAAAggggIDXAmGXftbe1YVMAJxsAuAIWwEwS8lRylJqlNfHZCACCCCAAAII2BcIv3JCP616wATAMSYAjrc/kC0JgDbnACsAbUIlthkBMDGhv34/MNgKgI8ppPrz9gexJQIIIIAAAgh4LRB26Rfte6WwHutsAuDz9gJg5lIjTQAc6fUxGYgAAggggAAC9gUirAC4Mh8B0D5ZvFuyAtAzIAHQ4eSKHU4AtA9pBcB78jZXSM1l9gexJQIIIIAAAgh4LWAFwP2ripoAOMkEwISj3p59x80lwDmUufQI9xcPBBBAAAEEEPC/QMSV37T3xfxq0G603l81wf8H/I8egQBIAPT71CYA2id2B8B8zZWj5hL7g9gSAQQQQAABBLwWsALggZXF1NwEwDdtBsBMpYcrc5mE7xfo9QkxEAEEEEAAAQRuErAC4L4VDxIAHc4LAiAB0OEUSnw4ATBxo9gtYgJgM2Wvtcj+ILZEAAEEEEAAAa8Fwi4e1sGVj5gAONEEwITv6xe7AjBTmaHKVGaY18dkIAIIIIAAAgjYF7AC4P4XCpkAOMqsAJxofyBb3iRAACQA+v0tQQC0T2wFwLvzNVX22gRA+2psiQACCCCAgPcC4VYAfKmEmncxAXCZvQCY0QqAZYd6f1BGIoAAAggggIBtASsAHlheWA2eMAFwJQHQNtwtGxIACYDezh3b4wiAtqnkDoD5myhb7YX2B7ElAggggAACCHgtYAXAQy+Wur0AWHaIMpovHggggAACCCDgf4GIKyd18Pkiqv/ESK1bOcn/B/yPHoEASAD0+9QmANonjg2A99d5zv4gtkQAAQQQQAABrwWsAPjzijJq1mWC3lo2OsH97Nl/TEUfDNF9ZQcrY7nBXh+TgQgggAACCCBgX8AKgIeWPUwAtE8W75YEQAKgwymU+HACYOJGsVtYAfCuAo11f9159gexJQIIIIAAAgh4LRB+8Vf9srycmnUdr7eWjklwP7tNAHzYCoDlntZ9jw7y+pgMRAABBBBAAAH7AhGXT+rnpY+ofvsRWvfSZPsD2fImAQIgAdDvbwkCoH3imADYSFnrEQDtq7ElAggggAAC3gtYAfDw84/eVgC891ErAD7t/UEZiQACCCCAAAK2BawA+MuSEgRA22Lxb0gAJAA6nEKJDycAJm4Uu4U7AD5oBcBn7Q9iSwQQQAABBBDwWiD8ghUAK9xmAByo+8oP9PqYDEQAAQQQQAAB+wLuALi4lAmAw80KwCn2B7LlTQIEQAKg398SBED7xDEBsIGy1J9jfxBbIoAAAggggIDXAuEXjujXZZVMABxnLgEem+B+Yi8Bvrd8f91bfoDXx2QgAggggAACCNgXiLh8SocXlVE9EwA/IADah7tlSwIgAdDryWN3IAHQrpTcnwKc1gqADWbbH8SWCCCAAAIIIOC1gBUAjyytrGbdTABcklgAPGruAZhTGawAWKG/18dkIAIIIIAAAgjYF4i0AuDCsqr35DB98OJU+wPZ8iYBAiAB0O9vCQKgfWIrAKYpWF+ZG86yP4gtEUAAAQQQQMBrgQgTAI8urqam3cZq7ZJxCe5n9/6YAJi+Qj9lqPiU18dkIAIIIIAAAgjYF7AC4JHnyhMA7ZPFuyUBkADocAolPpwAmLhR7BYxAbCeMjeaaX8QWyKAAAIIIICA1wLuALiohgmAY0wAHG8vAFbsawJgP6+PyUAEEEAAAQQQsC/gDoDzK5oAONSsAJxmfyBb3iRAACQA+v0tQQC0TxwYnFxpHqqnTI1m2B/ElggggAACCCDgtUDEhaM6trCmvQB4wKwALGBWAFbso/SV+np9TAYigAACCCCAgH2ByD9O6+j8SqrbyxnbMQAAIABJREFUYag+XEEAtC9385YEQAKgt3PH9jgCoG0qcw/AmACYsTHf1OyrsSUCCCCAAALeC0ScP6rjC2uraffRWrt4QoI72n09AKar1NsEwD7eH5SRCCCAAAIIIGBbwAqAx+ZVMQFwiAmA022PY0MCoN05sGLZYrubetwuoFnLNtGO9/Iv3wEB0P4LaAXA1IXqmgDo7MamUVd/V4r3Otk/MFsigAACCCDwLxRo06aNVqm1ozO3AuCJBXXVxATAtxMNgEfMCsBcSlepl9JV7u3ouGEnf1SaLSMc7YPBCCCAAAIIJHWB5s2b67Xk7R2dphUAj8+tRgB0pCixAtAzIAHQ4eSKHU4AtA8ZEwDr6L4mU+wPimfLyMtndGJOdeXOnVu5cuVytC8GI4AAAgggkBQFNm/erG7duml9FmeX4kacP6bfnqunJj1G6e1FExN8qrsPxATAeyr3NAGwlyOW0KM7dfrFJ/XQQw8pc+bMjvbFYAQQQAABBJKiwJYtW9S+fXttyTnI0elZAfDEszVMABxsVgByuyxvMQmABEBv547tcQRA21TuS4BTF66je5tOsj8ovgD4xxn9Nrumxo0bp7FjxzraF4MRQAABBBBIagLR0dEKDAx0B8CP73e2Es8KgCfnNbAVAL83AbCYFQCr9DBfPR2xhB7ZqTMrOmrlypV64oknHO2LwQgggAACCCRFgRQpUsharb8590BHp2cFwN9m11KdjoP10QsEQG8xCYAEQG/nju1xBEDbVApwB8DaurdZwisQEttjlBUAn6lNAEwMit9HAAEEEPhXCsQNgB9lcxbiIq0AOLeRCYAjzQrAhP8DXGwAvLtKd91TtYcju7Aju3TmhU4EQEeKDEYAAQQQSMoCsQHw0zz9HZ1mpPn59qT5+bZOx0EmAM50tK87eTABkADo9/lPALRPHBMAaylD84RvQp7YHqP+OKuTs+oQABOD4vcRQAABBP6VAnED4IfZuzt6DlYAPPVsEzXuOVLvLLQZAKt2091VnR3XCoBnl3chADp69RiMAAIIIJCUBWID4KYH+jk6TWuBy8lZdQmAjhS5B2BCfNwD0OHkih1OALQP6Q6ARWqaADje/qB4tnQHwJn1CICOFBmMAAIIIJBUBW4KgDm6OjrNyPPHdWpOUxMAR5gAODnBfX1/4FdzCXBuE/+66u5q3RwdN+zIdzr7fFcCoCNFBiOAAAIIJGWBGwEwbx9Hp+kOgDPrq06np/XR8lmO9nUnD2YFoOdXnwDoo3cGAdA+pBUAU1kB8DFn9+2zAuCpGQ0IgPbp2RIBBBBA4F8kEDcAfhDS2dGZR/5+XKfnNL+tAHhXtS4mADoLj2G/fqdzz3cnADp69RiMAAIIIJCUBWID4MZ8zj44ywqAp2Y0JAA6fLEJgARAh1Mo8eEEwMSNYrdwB8CiNZS+xRj7g+LZ0gqAp6c1IgA6UmQwAggggEBSFYgbANfl6ujoNK0AeOaZFmrcy6wAXJDICsCDZgVg/ty6q3pn89XF0XHDfv1evy/tQQB0pMhgBBBAAIGkLBAbAD8p4Oy+uVGXzuj09Maq3WmgPl7+TFJ+ykn63AiABEC/T1ACoH1iKwCmfLi60rUcZX9QvAHwnM5OaUIAdKTIYAQQQACBpCoQNwC+l6e9o9OM/P2Ezs1spUa9huvdBVMS3Nf31wNg2hqdZH05eYSbAHh+cW8CoBNExiKAAAIIJGmB2AC4vqCzVfNRl87q7NSmqt3ZBMDnCYDevugEQAKgt3PH9jgCoG0q96cAp3y4mtK18kEAnNyUAGifni0RQAABBP5FAjcFwAeecHTm7gA4o/VtBsCOSlvTYQA8vJsA6OiVYzACCCCAQFIXuBEAH3K2at4dAKc0MwFwgAmAs5P6006y50cAJAD6fXISAO0TxwbAe1qPsD8oni2jLp3TucnNCYCOFBmMAAIIIJBUBeIGwHfzPu7oNK0A+Pv0tiYADjMrAKcmuK/vDx42lwDnUZqaHUwAdHbpcbgJgBcW9WUFoKNXj8EIIIAAAklZIDYAflzI2X80swLgucmPEQAdvtgEQAKgwymU+HACYOJGsVu4A2Cxqrq79TD7gzwEwN8ntSQAOlJkMAIIIIBAUhWIGwDfydfa0WlGnjuh89OfUKPeQ/Xuc9NsBsAnlabWk46OG354jy4ufIoA6EiRwQgggAACSVkgNgB+VNjZn5lWAPx9UivV6tJf65fNScpPOUmfGwGQAOj3CUoAtE9sBcAUxaro7jbOA+D5ia0IgPbp2RIBBBBA4F8kEDcAvp2/laMzjzr3m85Pe0INTQB8z2YATF2rveMAGGEFwAX9CYCOXj0GI4AAAggkZYHYAPhhEWf367UC4PmJrQmADl9sAiAB0OEUSnw4ATBxo9gtYgJgZd3Vdqj9QfFsaV0CfGFCGwKgI0UGI4AAAggkVYG4AXBtgRaOTtMKgBemPmkC4BATAKcnuK/vzCXAxc0lwKlrPaHUtZ39MBPxyw+6tGAAAdDRq8dgBBBAAIGkLBAbAD8o2s7Racb+fFury1NmBeCzjvZ1Jw8mABIA/T7/CYD2iQOSWQGwktI+Ptj+oHi2dF36XRfGPU4AdKTIYAQQQACBpCoQNwC+VbCZo9O0AuDFyZ3UsI8JgPMTCYCHTADMl0epardT6jrOfpixAuAf8wcRAB29egxGAAEEEEjKArEBcF2xNo5OM+riOV0c3061upoAuJQA6C0mAZAA6O3csT2OAGibSlYATF7cCoBP2x/kIQBeHPsEAdCRIoMRQAABBJKqQNwA+OZDTRydZtS5k7o0qbMJgINNAJyR4L6+O/SLCYAPKFWdx91fTh4Rv/yoy/MGEwCdIDIWAQQQQCBJC8QGwPeLO7tdh8sKgOPaq2bXftqwdG6Sfs5J+eQIgARAv89PAqB94pgAWFFp2jkPgJfGtCcA2qdnSwQQQACBf5FA3AD4RqHGjs7cCoB/TOyiBiYAvm8zAKas01ap6joLgJE/WwFwCAHQ0avHYAQQQACBpCwQGwDfe6Slo9O0AuClsU8SAB0pSgRAAqDDKZT4cAJg4kaxWwQkSxYTAJ8YYH9QPFtalwBfGt2RAOhIkcEIIIAAAklV4KYAWLiBo9OMOmsFwO4mAA4yAXBmgvuKXQGYsm4bEwCdXc4U+fNPujx3GAHQ0avHYAQQQACBpCxwIwCWaO7oNF0Xzc+3YzqaANjXrACc52hfd/JgAiAB0O/znwBon9gKgMkeqWACYH/7g+INgOf1x6hOBEBHigxGAAEEEEiqAnED4OtF6jk6TSsAXp7QUw36mgA4z24AbK2U9Vo7Oq4VAK88O4IA6EiRwQgggAACSVkgNgC+W7Kpo9O0AuAfozurZjcTAJcQAL3FJAASAL2dO7bHEQBtU5l7AMYEwFRP9rM/KL4AePG8rozsQgB0pMhgBBBAAIGkKhA3AL76cB1Hp+k6e0pXxvUyAfBpEwBnJbiv2BWAKeq1Uor6zu5nFHlor67NGUkAdPTqMRgBBBBAICkLxAbAt0s7u12HFQCvjOyqGt366JMl85PyU07S50YAJAD6fYISAO0TuwNgifImAPa1P8hTABzRjQDoSJHBCCCAAAJJVeCmAFislqPTdAfAsX1sBsCfzYeA5DXxr6X7y8nDHQBnjyYAOkFkLAIIIIBAkha4EQDLNHR0nu4AOKI7AdCRIvcATIhvxbLFDnWlgGYt20Q73su/fAcEQPsvoBUAg0s8qlQd+tgf5CEAXh3egwDoSJHBCCCAAAJJVSBuAFxTvIaj07QC4NUx/UwAHGhWAD6T4L6+OxQTAJPXb6EUDVo4Om7koX3685kxBEBHigxGAAEEEEjKArEBcG3Z+o5O02WucLN+vq3Rvbc+Wfyco33dyYNZAej51ScA+uidQQC0D+kOgCXLKWWH3vYHeQiA14b1IgA6UmQwAggggEBSFYgbAFc/Us3RaVoB8Nro/qrfb6DWzbUZABs8puTmy8kjygqAs8YRAJ0gMhYBBBBAIEkLxAbAt8rVdXSergvndW14LwKgI0VWACbERwB0OLlihxMA7UPGBsAUHXvaHxRvALygP4f2JgA6UmQwAggggEBSFYgbAF8pUcXRabrOntafowaYADjABMDZCe7ru5/NCsC8eZWsQXMlb+jsEw2tABg6cwIB0NGrx2AEEEAAgaQsEBsA33y0tqPTtALgn8P6mADYy6wAXOBoX3fyYFYAen71CYA+emcQAO1DWgEwqGRZpejUw/4gDwEwdEhfAqAjRQYjgAACCCRVgbgB8OWSlRydpuvMaYWOetpWANxlAuAjVgBs2Mz95eQRdXC/wmZOJAA6QWQsAggggECSFogNgG+Ur+noPK0AGDq0n6qbALiRAOi1JQGQAOj15LE7kABoV8rcNNIKgKXKKHmn7vYHxbNl9MULCh38FAHQkSKDEUAAAQSSqkDcALiqVAVHp2kFwLCRg00A7G9WAM5JcF+xATC4YVMla9TU0XGtABg+YzIB0JEigxFAAAEEkrJAbAB8vUJ1R6cZbQXAIf1NAOxpAuBCR/u6kwcTAAmAfp//BED7xFYADCxVWsm7dLM/KL4AeOGCwgYNIAA6UmQwAggggEBSFYgbAFeWedTRabrOnFH48CGq91R/ffCszQDYqImCGzdxdtyDBxQ+bQoB0JEigxFAAAEEkrJAbAB8rVJVR6cZff3n2+o9TABcRAD0FpMASAD0du7YHkcAtE3lXgEYWLq0knXpYn+QhwAY/vTTBEBHigxGAAEEEEiqAnED4Etlyzo6zWgrAA4bpnr9TQCcYy8ABjVubAJgY0fHdR04oIhp0wiAjhQZjAACCCCQlAViA+CrlSs7Ok0rAFo/31bv0cMEwEWO9nUnDyYAEgD9Pv8JgPaJYwJgKQV37WR/ULwB8KIiBg4mADpSZDACCCCAQFIViBsAXyxXytFpWgEwYuhIEwD7mQA4N8F9xV4CHNS4oYKaNHJ0XNeBg4qcOoMA6EiRwQgggAACSVkgNgCuqeLsdh1WAIwYOETVenTXpkWLk/JTTtLnRgAkAPp9ghIA7RPHBMCSCu7mgwA4YAgB0D49WyKAAAII/IsEbgqAj5Z0dObuADhk1O0FwCZWAGzo6LjuADhlJgHQkSKDEUAAAQSSssCNAFi1vKPTdAfAAUNVracJgAsJgN5iEgAJgN7OHdvjCIC2qdyXAAeUsQJgB/uD4tky+sJFRfYfRgB0pMhgBBBAAIGkKhA3AK4o/4ij04w+fVaRQ0bbDICHzKcA51NgkwYKatrA0XFdBw4pavIsAqAjRQYjgAACCCRlgdgAuLpaOUenGX3+giIHDCcAOlKUCIAEQIdTKPHhBMDEjWK3cAfAso8osPuT9gd5CICufiMJgI4UGYwAAgggkFQF4gbA5RUfdnSaVgB0DRqnugP66sPZ8xLc166fYwJgQNN6CmxW39lx9x+Sa9IcAqAjRQYjgAACCCRlgdgA+HKN0o5OM/r8RbmeGmkCYDezAnCJo33dyYMJgARAv89/AqB94hsBsMcT9gfFGwAvydV3FAHQkSKDEUAAAQSSqsBNAbBSEUen6Q6AT0+4vQDYrK4JgPWcHXf/z3JNfJYA6EiRwQgggAACSVngRgCs6fB2HVYA7Dda1XqZALiAAOjta04AJAB6O3dsjyMA2qZyXwKsssUV2NN5AIzuM5oAaJ+eLRFAAAEE/kUCcQPg85ULOzpzKwBGD5xoAmAfswJwfoL7urEC0ATAgOZ1nR3XBMDoCXMJgI4UGYwAAgggkJQFYgPgqlolHJ2mtQIwuu8YVe3VVZ8uWOpoX3fyYAIgAdDv858AaJ/YHQDLFVNAz8ftD4pny+gLl6Te4wiAjhQZjAACCCCQVAXiBsBlVQo6Os3o0+ekAZNvKwCqeW0TAOs4O+6+X6QJ8wmAjhQZjAACCCCQlAViA+DK2sUcnaYVANVnPAHQkSL3AEyIb8Uy5x8uE9CsZZtoh6/Rv344AdD+SxiQLFgBJgAG9mprf1B8AfC8uQS49wQCoCNFBiOAAAIIJFWBmy4BrlrA0WlaAdDVf6rqDuytD595LsF97fr5oLkHYH4T/2op8LHazo5rAqBr/AICoCNFBiOAAAIIJGWBG5cA1ynq6DSjr/98W61XF3MJ8DJH+7qTB7MC0POrTwD00TuDAGgf0gqAgY8WU/Lere0P8hAAw3pOIgA6UmQwAggggEBSFYgbAFdWz+foNF2nzin8qemqZwLgBzYDYPBjNRXcopaz4+47rPCxCwmAjhQZjAACCCCQlAViA+Br9RzersMEQOvn2+q9u2jjcwRAb19zAiAB0Nu5Y3scAdA2lbkHYLCCyz+sVH1a2h8Uz5au83/oavcpBEBHigxGAAEEEEiqAnED4JqaeRydpuvU77rad6YaPN1L789akOC+vjMrAIubFYDJW9RQipY1HB03cu+v+nPMYgKgI0UG+1tg8+bN+vLLLxM8TP369fXww84+jdvfz4P9I4DA/49AbABc28DZ7Tpcv1/S1R5TVaN3Z33y3PP/P0/mP3BUAiAB0O/TmABon9gKgMnLF1Xafo/ZH+QhAF7sOp0A6EiRwQgggAACSVUgbgB8s3ZOR6cZZQLgpd6z1fDpnnpv1kJbATBVy2pK1aq6o+NGmAB4edQyAqAjRQb7W2DYsGGaPn16god54YUX1LFjR3+fCvtHAIF/oUBsAHy/UX5HZ28FwIvdZqhmn07aMH+5o33dyYMJgARAv89/AqB9YisApqxQRHf3a25/UDxbRpkVgL93mUkAdKTIYAQQQACBpCoQNwC+UyeHo9OMPHVe53vNUSMTAN9NJAB+/8sBFXuggNK0qmq+qjk6bvjeI7o48nkCoCNFBvtbgADob2H2j8B/WyA2AH7UOK+jJxr1u/n5tutM1TIBcD0B0GtLAiAB0OvJY3cgAdCulNyXAKeqUFgZ+je1P8hDADzVaTYB0JEigxFAAAEEkqpA3AD4Qb37HZ1m5MnzOt1znhoP6qF3Zi5KcF+xAfCu1lV0t/ly8gj76YjOjVhBAHSCyFi/CxAA/U7MARD4TwvEBsCNTXM7ep5WADzVebbq9O2oj+a94Ghfd/JgAiAB0O/znwBonzjQBMDUFQspY//G9gfFs2Xk75d1vNOzBEBHigxGAAEEEEiqAnED4Ib6mR2dZoQJgCd6LFCTQd319szFCe5rt1kB+LBZAZiudSWla1PZ0XFDfzqqU8NfIgA6UmSwvwUIgP4WZv8I/LcFYgPgZ81CHD3RSBMAj3eaq7p9O+jDeSsc7etOHkwAJAD6ff4TAO0TWwEwbcWHlHlgI/uDPATAXzvMIwA6UmQwAggggEBSFYgbAD9tmNHRaUacvKAj3Raq6aBuWjtzia0AmKFNRWVoW8nRcf/88ZhODFtJAHSkyGB/CxAA/S3M/hH4bwvEBsAvHsvu6IlaAfDXDvNVzwTADwiAXlsSAAmAXk8euwMJgHalJCsA3l2poO4f2MD+oHi2jDArAA89uYAA6EiRwQgggAACSVUgbgD8vFEGR6f5f+ydBXgVV9PHBwq8SIG2aEvw4O4a3N2Da3HXoAlBgxX3IoHiLS1QpKUKKVa0SKEQPMEdQgKFfmeW3vslae7uuTu71zLzPPfp9733zJH/HnJ3fztn5pUAgKHdl0Kz4T3gq+nqAPD05QtQOGdeSNu2IqQTH4pFCAB4zW8dA0CKiOxrugIMAE2XmAdgBTxaAQsAPNLyY9I6X98Xz7edF0L9AZ3g27mrSX3FZ2cGgAwATd//DADlJU6YJBGkrpQXsgytJ+8UJwB8Dn92WMwAkKQiO7MCrAArwAq4qgLRAeChJqlJ04wSAPBCt8+hxfDusGX6MtW+LAAwQ7vykKFdBdK4L87ehNDhGxgAklRkZ7MVYABotsLcPyvg2QpYAOAJ3/SkhSIA/LPjEmgwoCPsmBtM6is+OzMAZABo+v5nACgvMQLADyvlgWzD68o7xdHy1YPncKbdUgaAJBXZmRVgBVgBVsBVFYgOAI82S0maZlT4YzjbdQW0HNEdNk/TAIBXRARgjrzwcfty4lOeNO7zMzfhr2GbGACSVGRnsxVgAGi2wtw/K+DZClgA4Ok2aUkLfSUA4Jn2y6DhwI6wfQ4DQL1iMgBkAKh370j7MQCUlgoQAKapnBtyDq8t72QDAJ5o+zkDQJKK7MwKsAKsACvgqgpEB4CnmicnTTNSAMBTXVZDqxGfwqZpy1X7OnPlPBTKkQ8ytS8LXh3KksZ9diYMzg3dwgCQpCI7m60AA0CzFeb+WQHPVsACAM+3/ZC00Ff3n8OJdp9Do4EdYNucNaS+4rMzA0AGgKbvfwaA8hIjAExXORfk9qsp7xRHyyjxB/L3NqsYAJJUZGdWgBVgBVgBV1UgOgA81/J/pGm+DH8CxzqtAd8R3WDjtM+lAGCWDqUhS8cypHGfnAmH04O/YgBIUpGdzVaAAaDZCnP/rIBnK2ABgKHtU5EWanm+bTKwPXw9Zy2pr/jszACQAaDp+58BoLzECADTV/GGfCOryzvFCQBfwEHfYAaAJBXZmRVgBVgBVsBVFYgOAP/yTUSaJgLAwx3WQWu/brAhSA4AZutYCrJ1KkUa9/HpW3By0NcMAEkqsrPZCjAANFth7p8V8GwFLADwWscUpIVG3XsOB1uvgaaD2sHW2V+Q+orPzgwAGQCavv8ZAMpL/F6S9yBDVW8oMLKavJMNALi/1VoGgCQV2ZkVYAVYAVbAVRWIDgAvt05ImmZE2BM40GEDtPHrCuuDVqj2ZTkCnKNTScAPxRAAHh24jQEgRUT2NV0BBoCmS8wDsAIerYAFAIZ1SkZaZ6QAgCG+X0AzAQC/YgCoW0sGgAwAdW8eWUcGgLJKASAAzFg1JxQZXVXeKY6WkfdfwM8t1jEAJKnIzqwAK8AKsAKuqkB0AHijLW2WL8Kewr52G6HtyK6wbqo6ADwrcgAWFDkAvTuXgFziQ7GHf9yGwwO2MwCkiMi+pivAANB0iXkAVsCjFbAAwLtdaOk6Iu+J59uW66D54Hbw5WccAah30zAAZACod+9I+zEAlJZKAYCfVMsBxcZUlneyAQD3NtvIAJCkIjuzAqwAK8AKuKoC0QHgrfZvSNNEAPhTmy3QbmQX+GLqStW+zl79Ewpmzw+5uxSDPF2Kk8Z9IADggX47GQCSVGRnsxVgAGi2wtw/K+DZClgA4MNuxHQdAgD+0HwjtBjcFrZ8ts6zRTNxdQwAGQCauL3edc0AUF5iBIBe1bJDybE+8k5xtHx5PwJ2N93MAJCkIjuzAqwAK8AKuKoC0QHg/Q6vSNN8LgDg9623QvtRnWHtlFWqfZ0TALCAAID5uhSFfF2Lksa9/8cd2Nd3NwNAkorsbLYCDADNVpj7ZwU8WwELAHz2aQLSQl8KALi72RZoNbgNbPpsPamv+OzMAJABoOn7nwGgvMQIALNUzwZlxlWUd4oLAN6LgO1NvmQASFKRnVkBVoAVYAVcVYHoAPBJp0jSNJ/ffAY7fb+GjgIABksCwAJdi0DBbkVI4947dQd+6vMdA0CSiuxstgIMAM1WmPtnBTxbAQsAjOzxD2mhEeL5dod4vvUd0gY2zmIAqFdMBoAMAPXuHWk/BoDSUilHgLNWzwoV/MvLO8XREv9Abm38NQNAkorszAqwAqwAK+CqCkQHgBGdX5Cm+UwAwG2ttkOnUZ1g9ZTVqn39efUc5M9eAAp3KyQ+hUnj3j11F77vvZcBIElFdjZbAQaAZivM/bMCnq2ABQC+6fk3aaGW59vWQ1rDhlkbSH3FZ2cGgAwATd//DADlJUYAmL1GFvAJKCvvFCcAfAmbG25jAEhSkZ1ZAVaAFWAFXFWB6ADwVdenpGk+FQBwa4ud0Hl0R1g1OVgKABb9tCDgh2J3Tt6D3b1+ZABIEZF9TVeAAaDpEvMArIBHK2ABgAl6R5HW+eJuBGxptB3aDPWF9TM3kvqKz84MABkAmr7/GQDKS4wAMGfNzFAloIy8UxwtX9x7Cesb7GAASFKRnVkBVoAVYAVcVYHoAPCfbo9J03x68zlsar4LuozuACsnr5ECgMU/LQAluhcgjXtbAMAdPX9mAEhSkZ3NVoABoNkKc/+sgGcrYAGASfq8JC0UAeD6ht9CWwEA1zEA1K0lA0AGgLo3j6wjA0BZpUA5Auxd0wuqB5aSd7IBANfU28UAkKQiO7MCrAArwAq4qgLRAeB73R+QpvlEAMD1Tb+DrgIArtAAgOfFEeB84ghwye75oFSP/KRxb528D990/5UBIElFdjZbAQaAZivM/bMCnq2ABQAm7/ectNDnd1/C2vq7oN3QVvDFzE2kvuKzMwNABoCm738GgPISJxIAMFetTFBrQgl5pzhaPhcRgCvrfMcAkKQiO7MCrAArwAq4qgLRAWDSnndJ03x84wWsabIXuo1pD59PWqva1/lrZyFftoJQpkdeKNMzL2nc8BMP4MtP9zMAJKnIzmYrwADQbIW5f1bAsxWwAMDUA56QFooAcGXd76D9sJawdsZmUl/x2ZkBIANA0/c/A0B5iREA5qn1CdSdWFzeKS4AeDcSltb5ngEgSUV2ZgVYAVaAFXBVBaIDwJS9bpOmiQBwReMfobsAgMs0AOAFAQDzCgBYrmceKC8+FLspAOCmbr8xAKSI6Oa+ISEhsGLFCtVV1K1bF1q1auW0lTIAdJr0PDAr4BEKWABg2oGPSOt5JgDgsjp7oeOwFhA8Ywupr/jszACQAaDp+58BoLzECADz1f4YGkwqKu8UR8tnAgAurPUjA0CSiuzMCrACrAAr4KoKRAeAH/UJI03zkQCASxv+Aj3GtoOlE79Q7csCACv2ygUVe+UmjXvjxENY1+UgA0CSiu7tHBwcDJ07d1ZdxPDhw2H69OlOWygDQKdJzwOzAh6hgAUAfjz4Pmk9z+6I59vaP0KnYc1h9YwvSX3FZ2cGgAwATd//DADlJUYAmL8j2cryAAAgAElEQVRORmg8uYi8kw0AOLfGzwwASSqyMyvACrACrICrKhAdAKbvd4M0zYcCAC6qvw96jm0LSyauU+3rLxEBmEdEAFbq7S0+uUjjXj/+ENZ0PswAkKSiezszAHTv68ezZwVYAW0FLAAw81Bauo6nAgDOq/kzdB7eHFZNZwCorXzcLRgAMgDUu3ek/RgASksFCAAL1skAzaYUkneKo+VTEQE4q/o+BoAkFdmZFWAFWAFWwFUViA4AM/W/SprmwxsRMLdeCPQSAHCxJgA8IwBgIajSOydU7ZOTNO61449gZaffGQCSVHRvZwaA7n39ePasACugrYAFAOYYdku7sUoLBICzauyDLsObwcrpX5H6is/ODAAZAJq+/xkAykucKElCKFw3A7ScWkDeKU4AGAVBVUMYAJJUZGdWgBVgBVgBV1UgOgDMNjCUNM0H1yNgVt2D0GdcG1g4Yb1qXxevnYHcAgBW75MdqvfNQRr36rHHsKzjMQaAJBXd25kBoHtfP549K8AKaCtgAYB5RtzUbqzS4okAgNOq/QZdRzSFFdO2kvqKz84MABkAmr7/GQDKS4wAsEjd9NA6KL+8Uxwtn9yNgslVDjAAJKnIzqwAK8AKsAKuqkB0AOg96CJpmg+uv4RpdQ7ZBQBr9s0GNftmJ417RQDAxR1OMAAkqejezgwA3fv68exZAVZAWwELACzgd127sSoAFM+3VQ9ANwEAP2cAqFtLBoAMAHVvHllHBoCySgEkFgCwaL300G5aXnmnuADgnSgYX/kQA0CSiuzMCrACrAAr4KoKRAeA+YZcIE3zvgCAk2sdgX7jWsP8CRtU+7p0/QzkyloIavfLCnX6ZSONe/nYE5jf7iQDQJKK7u3MANC9rx/PnhVgBbQVsADAoqOuajdWafFYPN8Giufb7iOawLJpX5P6is/ODAAZAJq+/xkAykuc+H8JoXi9dNBxOq2yIP6BHOvzOwNAeem5JSvACrACrIAbKRAdABYedo4083sCAAbWOAb9/X1hXuBGKQBYr38WwA/FQo8+gdltTzMApIjo5r4MAN38AvL0WQFWQFMBCwAsNYaWruPxbfF8W+l36OHXBJYGMQDUFN5GAwaADAD17h1pPwaA0lIBAsCS9dJC5xne8k5xtHx85xWMrHiMASBJRXZmBVgBVoAVcFUFogPA4sNPk6Z571okjKtxAgb4t4K5gZukAGCD/l7QYEBm0riXjj6FmW3OMgAkqejezgwA3fv68exZAVZAWwELACw39i/txiotHgkAOMrnOPT0awxLgr4h9RWfnRkAMgA0ff8zAJSXGAFgqfpp4NOZtMqCjwQAHFb+BANAeem5JSvACrACrIAbKRAdAJbxO0Wa+V0BAEdVOwUDA1rBnPHqADBUHAH2FkeAGw3IBI0HepHGvXj0GQT5nmMASFLRvZ0ZALr39ePZswKsgLYCFgBYyf+8dmNVACiebyucgF4jG8HiqdtIfcVnZwaADABN3/8MAOUlRgBYpv5H0HMWLbE4AsCB5f5gACgvPbdkBVgBVoAVcCMFogPAiiOPk2Z+RwDA4VXPwKCAljB7/GbVviwAsOnATwA/FLvw+zOY7HuBASBFRDf3ZQDo5heQp88KsAKaClgAYPWAs5pt1Ro8vP0KBpX/A3oLALiIAaBuLRkAMgDUvXlkHRkAyiolioAIAFiuwYfQ57Os8k5xtHx45zX0LXOGASBJRXZmBYxR4NmzZ3Dq1Ck4fvw4nDt3Dl68eAGRkZHw+vVrSJIkCeCN0QcffACFCxeGokWLQsGCBSFZsmTGDM69sAIeqkB0AFh19O+kVd65FgWDKp+DIeNbwKyALRoA8LSIACwMzQdlhBaDPiaNe/735xDY8iIDQJKK7u0c3wHg48eP4cCBA3D//n2IiIiAV69eKb+LKVOmBG9vb8iTJ4/y++iphms+duwYXL9+HV6+fKncG6AlTpwY0qRJo2iAn/fff99TJeB1xQMFLACwTuAfpNUiAOxb9iz0GdkQFk7dTuorPjszAGQAaPr+ZwAoLzECwAoNP4B+s2mJxR/efg09S59jACgvPbdkBQxTAB9gtmzZAjt37lSg319//QUIK2QtYcKEykNP8eLFoWPHjlCjRg3A/42NFWAF/l+B6ACw5tjDJGluX42C/pXOw1ABAGdqAcAbAgBmKQwtB2eAVoMzksb988hz8G8RygCQpKJ7O8c3AIjAKyQkBH788Uf46aeflN/It2/fql7EdOnSQZkyZcDX1xcaN26swEF3tStXrsAvv/wChw8fVj6nT5+GN2/eaC4nY8aMUL58eWjevDk0aNAAUqVKpenDDVgBV1HAAgAbTDxJmtID8XzbSzzf9h3VEBZMYQCoV0wGgAwA9e4daT8GgNJSKRGAFRulhkFzaHmFEAB2LXmBAaC89NzyXwXwoTpDhgzw9OlTm5rkz59fuWl3lCFAw+g4LZs+fToMGDBAq5lp3z98+BCWLl0KCxYsgPDwcMPGyZ07N/Tt2xc6d+7s8Jv+Fi1awLfffqu6Fi8vL7h06ZJh69XqqFChQnDx4kXVZhs3boQmTZpodcXfu7EC0QFgPf8DpJXcEgCwd8WLMCywOczw/1K1r8sCAOYUALD1kPTKh2LnjryA0c2uMACkiOgGvgiwMBI8LkP4g/fJaoYvgDAijGLjx4+HkSNH6uoC/aZNm6bqu3LlSujSpYvNNrjO5cuXw7hx45RoP72WNGlSBYJNmTIFsmShvSzXOwc9fngKAOeMLwfteSEY11gYIYkQcNKkSZAvXz4901H1qVSpEhw5csRmG9yLjx49gkSJEhk+tq0OkydPrgmKcf8tXrzYYXPigeQVsADAppOPyTvF0fLBrdfQrdQF6D+qAcybsoPUV3x2ZgBo++qvWr6EvDUSNGvVRj7sgzyca3bAAFD+uiQRANCnUSoYOpeWVwjfkHQscYkBoLz03DKaAmXLllXeTNsy/CHHY6zvvfeeQ3S7cOEC5M2bV3Oszz77DAYPHqzZzugG+DDj7+8Pq1evVo7wmGV4BKhPnz4wYcIE5diwI2zgwIEwb9481aHwYSAqKgoSJEjgiCkp0ZEIhdXsq6++gmbNmjlkPjyIcxSIDgAbB+wnTeLW1VfwaYVQGB7YDKb7f6XalwUAth2SFtoNTUca9+yRCBjR9BoDQJKKru+M0Vq2AKCjZo+waMyYMbqGowJAjPQbNGiQEu1mlCEQQpg4ZMgQ5ciwq9qhQ4dg8uTJmi/S9Mwf78F69eql3OunTZtWTxdx+nTt2hVWrVql2h/+BufKlcuwMbU6wrVqRYp++umnCmRmcz0FLACw1RTbYFlm1vcFAOxU8hIMGF0f5k5Wfzkt0198bcMA0PaVZwBo0L8KBoDyQiIArNwoJQyfR8sr9OD239C2eCgDQHnpuWU0Bbp16wb4Nl/NQkNDIUeOHA7RzZUB4MGDB6FVq1Zw8+ZNh2iBgxQrVgwwwg0jA822uXPnKg9uWvbgwQP46KOPtJoZ8j0DQENkdPtOogPA5uN/Ja0nXADALuWvwAgBAKdpAMArN/6AHFmKQPuhaaDDUNpD95nDETC06Q0GgKSr5/rO8RUAPnnyBBAmbd261bSLVLp0aQWuYZSlKxm+DOzRowd88cUXpk8rffr08M0330C5cuUMGWvWrFkwbNgw1b527NihRCE6yhgAOkppc8axAMC2Uw+RBkAA2K7EZRgoAOAcBoC6tWQAaFs6BoC6t1VMRwaA8kIiAKza+H0YOT+DvFMcLe8LANiq6FUGgCQV468zRtINHTpUVYBdu3ZB3bp1HSKSKwJAhA8YGYc3yVrHt8wQKUWKFMpRlw4dOpjRvbXP7du3KzmXtOzMmTNQoEABrWaGfM8A0BAZ3b6T6ACw9YSfSOsJu/oaOpS9Bn4TmkLQOHVYYQGAnYZ9BPih2OnDL2Fg4zAGgBQR3cA3PgJAfClUu3ZtpcCF2YbHYPft22doFBxlzvhCEFNQOGLtlnkiYMHjxQ0bNqRMXfHds2eP5v3djBkzNCEheSLROmAAaKSaju/LAgA7TfuNNPi9W3+Db7GrMGh0PZg9eSepr/jszADQ9tVnAGjQvwwGgPJCIgCs1jgFjFlAyyuEALBZkesMAOWl55bRFJC5+XPkcVtXA4DPnz9X8vHhMVNnW8+ePWHRokWmFQnBI1sy+Rd/+OEHqF69ukPkYADoEJldfpDoALD9xB9I80UA2KbMDRgpAOBUDQB4VUQAZhcRgF2GfQhdhn9IGvePw5HQr1E4A0CSiq7vHN8A4N27d5XiVUYe+dW6ypi3DotrOCoVha35YEVjTD9x584drSkb/j3m5MPf4sqVK5P6xorEWbNmVe0DT4p8/vnnpHHscWYAaI9artfWAgC7Tael60AA2LzodRg8pi58NmmX6y3UTWbEAJABoOlblQGgvMQIAKs3SQ7+C2nHiu4JANi4UBgDQHnpuWU0BTC3C0IWNcNcdAsXLnSIbq4EALHCL75h//777x2ydplBME/f7NmzTXnwQdgpU3Fx/fr10KZNG5npktswACRL6BEdRAeAnSd/R1rTzSuvoVXpcBg1oQlMGfe1al9XbwoAmLkIdBueGrqN+IA07qlDkdC74R0GgCQVXd85PgFALICFL4POnz/v8Avz9ddfO7X4E/4OYiEKvE9wlmXOnBmw4MiHH+p/OYF/WzGvotrpBoSMCFwdZQwAHaW0OeNYAGDPmbQ9gwCwceEwGCIA4CwGgLovFgNABoC6N4+sIwNAWaUAkvwvAdRsmhwCF9GOFd279QbqFbzFAFBeem4ZTQGs7qaVz83X11fJQ+cIcxUAiDfFnTp1grVr1+paNkYmFCxYEIoXLw6pU6dWbrDxQQGPSp04cQL+/PNP3dUBg4KCwM/PT9e8tJwwuTjOUc2w+jHmO3KEMQB0hMquP0Z0ANh9Ki0S4OaVv6FpydswemJjmDz2Gw0AeEoAwKLQfUQq6OGXiiTUyUNR0L3+PQaAJBVd3zm+AMCmTZsC5uTTqtJu1hXLnz8//PHHHw4rUBZ9HXv37lWOzWK1Y72GaTQ+/vhjpbouFo3Bex89FZMxL/GmTZv0TkPxw3ncvn3bZh94L+PICE8GgKTL6XRnCwDs99mPpLncDX8D9QvdgqFj68DMibtJfcVnZwaAtq8+HwE26F8GA0B5IREA1m6WDCYt1v/mDke7KwBgrfx3GADKS88toykg8/a3Zs2aDouCcxUAKJMYO/ZGSpgwIbRr1w46duyoPBjhg6Atw2i748ePK9X3MHG4PbkFES5iIvR69eoZvpexAjNeAzWbOXOmZt5IoybGANAoJd27n+gAsM80WjXAGwIANix+F8YKADhRAwBeu3kKsgkA2MsvJfQamZIk4omDUdCl3gMGgCQVXd8Zo8YjIiLinOitW7eUlz9q5uXlpeTToxjCufr16+vqQqYK8IoVK5TccZiHzh7DCPOKFStCmjRpFPD1+PFjBSxhoTE9hi/o2rdvr8dVt8+5c+eUAhxPnz61qw+8P2jbtq1yZBiPMKMG0e3169fK7zpqu3v3bs0quNF9Mf8gvmzUa5j6Qw3wffLJJxAWFqa3e7v9GADaLZlLOVgA4OA5e0nzuiMAYO0Cd2DY2NowY+IeUl/x2ZkBoO2rzwDQoH8ZDADlhUQAWLdZUpi6JLW8UxwtEQBWzXefASBJxfjtrPX2t0SJEnD06FGHiOQKAHD//v1QtWpVu97ut27dGgICAgABmr1248YN5VgvFhqRjSjAqEJ8kMRrZ6RVqFABMK+Rmvn7+0NgYKCRw9rsiwGgQ2R2+UGiA8CB07eR5ntdAMC6xR7AuEmNYMIY9b4sALDPyBTQd+T7pHGPHXwFHes+YgBIUtG9nYODg5WcsmqG4A5BkLNMBgAixAsJCZGaYrJkyQDTiCAYLV++PCROnPg/fgiXsNDV/Pnz7QJrWJkWK9Q6yvDFXcmSJTVfksWeT4sWLWDChAmABUxk7OTJk4peWGBExrp37w7Lli2TaRpnGzzG/dNPtosrJU2aFLDSsaOMAaCjlDZnHAsAHDGXBu0QAFbLfx9GCAA4jQGg7ovFANC2dAwAdW+rmI4MAOWFRABYr/n/YPpSWlTBHQEAK+V5xABQXnpuGUuBQoUKAVZ2tWXZs2eHy5cvO0Q3ZwNAfAuPR4suXboktV482osRfC1btpRqr9YIE3rjcR48li1jWBRkyZIlMk2l2+BDh9bD5+DBgwELwzjCGAA6QmXXHyM6ABw6U71yr9Zqrl9+AzWLPgL/SQ0hcMx21ebXb56ErJmLQb9RyaG/+FDs6MHX0K72EwaAFBHd3NdTAKDsZcAo9QULFgDeQ8gY/u5ihJzscdP3338fHj58GCdUlBnPnjb4Nwij+/H3XtZwfpgrUE+1XoR/GCl45coVzeGSJ08OmI8RXwzqMUzzsnnzZlVXjGpFmOsIYwDoCJXNG8MCAEfPp1XuRQBYKe8j8BtXC4Im0HL/mrda1++ZAaDta8QA0KD9ywBQXsj/CQBYv3kSmLWMFlVw59ZbKJf7MQNAeem5ZSwFtKK+8CjrkydPHKKbswEgvkVHsCZjeLO9bds2chW+6GPhAxA+LMgkVcebZHxQko0qkFkT5j1cs2aNalNHVgRkAChz1Ty/TXQAOHLWl6QFXxMAsGqRJxAgAOB4SQA4cFQyGDia9vD7+4HX4Fv7GQNA0tVzb+f4AgDxeC+mt8CUGPZW6sU8eHicFSPjZWzfvn3g4+Mj05TUBouOIJyUtZw5cyr3B5jrT6/hi1f8fZcpNEIpioIRhFpVfhFIZsqUSe9S7PJjAGiXXC7X2AIAAxbQonNvh7+F8nkew8hxNWHqBNcpxudygmtMiAEgA0DT9ywDQHmJEQA2bJEYZi+nRRXcFgCwtPczBoDy0nPLWArUqVMHvvtO/e0aRsbhTb3Z5kwAiEdcvL29lTfpWoZvwvGobNGiRbWa2v399evXlWNG9+7d0/Rt1KiR8pBhlGF035w5c1S7w2hHrWgBo+bDANAoJd27n+gAcOxsWsL7qwIAVir0HMZPbgABo9UfUG6EnYQsXsVg8Oj/weAxSUkiHjnwN7So+YIBIElF93aODwAQ4Q0WpWjevLnui/Xbb78puQJlbNy4ccrxWjMNU3PgSQmt/I2WOWDbn3/++T95/vTMUealHPaLGqAWemzIkCFKGhI1w4IruC5HGANAR6hs3hgWADhxkXqRLa0ZIAAsnesZjPKvCVMCGQBq6WXrewaAtpXjCEC9uyqWHwNAeSERADZukQjmfU57qMA/kMW8IxgAykvPLWMpgEDnyy/Vo2owAlCtqIVRojoTAGJxi+HDh0stZfXq1UqVYLMM8/HUqFFDqlLwr7/+qhwVMsIwv9/EiRNVu8IE9ZgA3hHGANARKrv+GNEBYOCc9aQJX70souYLRkDg5PrgP1o915oFAA4dkwSGiQ/FDh94A01qvGQASBHRzX09HQAiuNmwYYMhKTGw+BimxdCyWrVqab7A1OpD63ssNoLHf2Usa9asystBLJxhhGGBD3whqGUIXLXu42z1gfmLtSDqwYMHoWzZslrTMOR7BoCGyOi0TiwAMGjxV6Q53Ap7C8VzRcBo/xowOZBWUIQ0ETd3ZgBo+wIyADRoczMAlBcSAWCTlu/BohX/k3eKo+UtAQAL5YhkAEhSMX47d+3aVTmuo2ZYvTBjxoymC+UsAIiAM0eOHEo+IS3DCotfffWV3UebtPqN/b1MNB76GBkFOH36dPDz81OdKlZA1CoUYu9abbVnAGiUku7dT3QAOGWefA6uuFZ9JfQtlCoQCRMFAByrAQBvhp2AzF7FRRLyxMqHYod+ewMNqkcxAKSI6Oa+ng4AjawQj5HtTZo00bzimLP37Nmzmu30NsDTD1jcSyYPMub8w99GoyPltPI049rwqDBWKNZjMi8/f/zxR6hWrZqe7u32YQBot2Qu5WABgLOW2lclPPYiEAAWyhkJY/yrw6RA7ZcBLiWCC02GAaDti8EA0KCNygBQXkgEgM1aJYSlK2lRBbfC/4G82aIYAMpLzy1jKdCrVy9YunSpqi548yubyJsisLMAIK4fddAyvLFBLYx6u682Hh4BxmgCrep7WKEP8yalSJFCa/qa3y9atAj69u2r2g5zGqkVjdEcxI4GDADtEMuDm0YHgDMWqOeo1JLhsgCAxfK9gklT6sGYUepJyi0AcOS4RDBKfCh28Le3UKfqKwaAFBHd3NeTASBWkv3+++8hYcKEhlwlLIb10UcfafZldo5i2XsDnCheX9lIQc2FRWuAUY5796pHQGXOnBkwfYgemzdvHgwcOFDVFastY9VlRxgDQEeobN4YFgA4bzktXUd42D+QL3sUjAuoDhPGMwDUe8UYANpWjgGg3l0Vy48BoLyQCABbtEoAy1fRHioQAHpn/ZsBoLz03DKWAn369IHFixer6oLAh5LMWlZ0ZwHA+vXrw65duzSnidGSK1as0GxnVIMBAwbA/PnzNbvDiER7EpTb6lDmAdWRVaEZAGpe+njRIDoAnL1QPVpZS5DLof9Aobx/w2QBAEdrAMAwEQHoJSIAR49LKKIQ3tPqWvX7AyFvoWbVNwwASSq6t7PM31f8LdKqxG6mCiNHjoRp06bZNQRWocV7BKNfEhYsWFAquu/p06eQMmVKu+Ys0xhz/+FLuLCwMM3mCEAR0tlb9ESzY9EAo/wRwKkZntDAkxp6DCs19+/fX9UV8zq2atVKT/d2+zAAtFsyl3KwAMBFn9PSdSAAzJXtb/APqAaB4390qTW602QYANq+WgwADdrJDADlhUQA2MoXYOVq2tvScAEAs2X+hwGgvPTcMpYCGPGFkV9qduTIEShVqpTp2jkDAD5//hzSpk0LUVFRmus7deoUFC5cWLOdUQ2uXbumFCbBv61q1qFDB83qvTJz2rJli+ZNfpYsWQDn5QhjAOgIlV1/jOgAcMHiz0kTDhUAMF/uf2DK1LowaqQ69LcAwHH+CUQUQgLSuL+F/ANVK//DAJCkons7eyoAnDp1KiA4NNp69OgBy5cv1+wWi3PgMV2jbf/+/VL5dRF4YJGM3LlzGz0FpT+schwSEqLaN4LKq1ev6hp/4cKF0K9fP1VfTBPTuXNnXf3b68QA0F7FXKu9BQAuX7mWNLEwAQCzZ/kHAsZXhfEBP5H6is/ODABtX30GgAb9y2AAKC8kAkBfAQDFiQGSYcFSLy9gAEhSMX47440f3gCq2S+//AKVK1c2XShnAMCvv/5aKnquSpUqSmU/R5tMMvQPP/wQ7ty5A4kT0/KUbd26VbN6o5f4g3Pjxg2HyMAA0CEyu/wg0QHgkiXLSPMNDQXIlQtgqgCAIyUBoMiRD/ihGD6/Y62eNWvWAAJ7tvingCcCQPztwaOnmP/OaAsKCoJRo0ZpdovFQjACz2jDomCYH0/LcI5TpkzRaqbre0wBgkehIyMjVf0pOQBlUn9gm969e+tag71ODADtVcy12lsA4KpVtAdcDLwVJ9vF821V8fvLAFDvVWYAaFs5BoB6d1UsPwaA8kImRQAooumDV9OiCjACMFMWBoDyynPL2ArIHDPdvXs31KlTx3TxnAEAu3TpAljVV8vMrvxra3yZwhzoi3ASISXFvvnmG8AiJ2qG+Q9ljkRR5mHxZQBohIru30d0ALh0kXZEkNqKMQLQOw9A0JS64DdKPQIwXBwBziSOAI/3FwBQRAFSLEREAPqIf54MACkqurevJwLA0aNHw+TJk025MHPnzoVBgwZp9r19+3Zo2LChZjt7GuDfHPz9uXjxoqobwiqMiM+UKZM93Uu3/e6776TuvfB4Lh7T1WNLlizRhHtGFnjRmiMDQC2FXPt7CwBcvYKWrxcjAL2yAgQGVAX/8QwA9V51BoC2lWMAqHdXxfJjACgvpAIAWwoAuJJ+BDhTdj4CLK88t4ytACZ/xiTQarZz506oV6+e6eI5GgC+ffsWMmTIoBTR0DI8XoPHbBxtx48fhxIlSmgOi7kCtY7xaHUiU3kR9bp9+7ZWV4Z8zwDQEBndvpMYAHA+/Qiwd/5/7AOAYxNAwDgiAPxNAMBqfATY7TcjYQGeBgCTJEmiwC/MP2eGyRbgwMh1rRdX9s7v/PnzSmVdLWvRogVg6gwzDP/u4X3Xnj17NLvHezitPH62OpHRGV9EYkSkI4wBoCNUNm8MKwBcRj8C7JXjHwaAxEvFANC2gAwAiZvL4s4AUF5IBQC2EADwcwMAoDcDQHnluWVsBfANO75pVzNHVYBzNADEo0syUI+SX4e64xBSpkuXDh4+fKjaFV7H2bNnk4bD64wJx9Usffr0ynFjRxgDQEeo7PpjxACAc4gA8LKIACwoAOBkEQE4WjICcIwAgOJDsZADAgDWYABI0dDdfT0NAGLFW1yTWbZy5Uro1q2bZvdmFKjAQigyeQ1/+uknqFq1quYc9TTYvHmzSBUkcgVJ2LFjx6B48eISLf/bZNmyZdCzZ09VX9RjxIgRuvq314kBoL2KuVZ7KwBcbAAAzCUAoL+IAAzkCEC9V5kBoG3lGADq3VWx/BgAygupAMDmCSB4GREA3hJHgHO/5RyA8tJzy1gKyABAjAzTAkNGCOtoAIjHZqtVq6Y5dbMfdLQmgPmN8EFDzfAIFB6FohhGejZo0EC1CwaAFIXZV48CMQDgLFoV7lAEgEXeQtAkAQDHaADAm+IIcGZxBHiUAICjab/VCgCs/ZaPAOvZAB7i42kAECPfMALOLJMFgBs3bpQGZbJzxXQav/76q2pzzH+IpwcSJqT9bYhrECwqgr/7MqcTMP/io0ePIFGiRLLLi9FOBgCaVeglrgkzANR1GV3GyQoAF3xBmlOYSHHllectBI6rBv4TuAqwXjEZADIA1Lt3pP0YAEpLBQoAbCYA4NL35J3iaBmOADDvGwaAJBXjt7MMAMRCGU2aNDFdKEcDwBUrVsCnn36quS6sRM0utYgAACAASURBVCjTTrMjnQ2w+p5WpAUlCbhlWjI5ABkA6ryI7KZbgRgAcMZK3f2gowIAi72xDwCOTAgBo2gP+SEHBQCs84YBIOnqubezJwFAhDQIpz744APTLoozASD+zt27d091bfhSFF+OGm0HDx5Ujv4+fvxYquvBgwfDZ599JtU2rkYyABDzPGK+R0cYA0BHqGzeGFYAOG8daRAFAOZ7wwCQpKKoIl6lmigQmEQpEogvCRL9+19itx7hzhGABl1GBoDyQioAsGlCCF6k742dZSQFABZ8zQBQXnpuGUsBGQD41VdfSVXKpYrraAA4ZswYqep9jqqCbEs/f39/mDhxoqq8eNMVERFBikbYsGEDtG3bVnUcBoDUXc7+9ioQAwBOXW2ve4z2oVcEACz5GoIm1gO/sTtV+wq3RACOeA8C/Ggv60IOvQWf+n8zACRdPfd29iQAWKFCBQjB0tYmmrMA4LNnzyBVqlSaK5sxYwYMGzZMs51sgzdv3ij5mPG+BKv/yljKlCnh8uXLkDZtWpnmcbaRAYB4/zF27FjdY9jjyADQHrVcr60VAH62gTQ5BQAWeg2BY0UE4ESOANQrJgNA28oxANS7q2L5MQCUF1IBgE0EAFxIBIC3BQAUfyDHjx8vyqQHyE+AW7IC/yogAwDNPupjuRh//vkn5M+fX/Pa4NtufOtNtdatW0tVzsNKgN7e3tThdPtjBGKPHj00/W/cuAFeXl6a7Ww1WLVqFXTt2lXVnwGgbnnZUacCMQDg5NU6e3nnpgDA0gIAThAAcJwkABwuAKCAgBRTAGBDBoAUDd3d15MAYGBgIOCLKTPNWQDw5MmTUKxYMc2lHThwAMqVK6fZTqsB5vnFar+YcxCP/tpjEyZMgHHjxtnj8p+2MgDQEdcbJ2b5W6+1IDyRgfdFbK6ngBUAziQCQBHg4lVYAMAxAgBOYgCo90ozALStHANAvbsqlh8DQHkhFQDYWADA+YnlneJoGY4AsOgrBoAkFeO3swwANCPJdlyqnz59GgoXLqx5QYwCgKVLl4bff/9dczyMrEuWLJlmO7Ma7Nq1C+rXr6/Z/alTp6T0s9XRkiVLoHfv3qrjMADUvAzcwGAFYgDACbSiA6FXBQAs+0oOAN4QOQCziByAwwQAHEZ7WRdyWADAxq85AtDgveFO3XkSAHTEqQBnAUBcm0xuQzwiTIm8wwrKuCdwnfh/22vZsmUDvGfCHIAUkwGAGGCAgQZmG0ZByuQyZABo9pXQ378VAE7bqL8T4RmGALDYKwgcXR38J/9A6is+OzMAtH31GQAa9C+DAaC8kAoAbCQA4Nwk8k5xtFQAYIkoBoAkFeO3swwAXL9+PbRp08Z0oWTfvBsFAD/++GO4ffu26ro++ugjePDggelrVxtAtljJ0aNHoUSJErrnumjRIujbt6+qf8aMGeHWrVu6x7DHkasA26OW57aNAQAD1pAWGnr1LXhXEAAwUEQA+mtEAFoA4JBEEDCUCACPCADY9BUDQNLVc29nTwKAx48fl4qSo1wxZwHA6dOng5+fn+rUsfDHnj17IHv27IC/iSlSpIAECeKuFB4ZGancZ4SHhwPe42DkIOb5w6O7ei1DhgzKEWwjTibIAEA8/quVhkTvWqL7vXr1ChAgaRkDQC2FnPe9FQBO2USahAIAS0YxACSpyDkA1eRjAEjcXBZ3BoDyQioAsOF7EDzbAABYOpIBoLz03DKWAq4EAA8fPgxly5bVvEZGAUCs4qeVaLtQoUJ2H8vRXICdDfBG38fHR9MLHypk9LPV0cKFC6Ffv36q42TNmhWuXr2qORcjGjAANEJF9+8jBgAcu5a0IAUAVoqCoPH1wS/gW9W+wi0AcLAAgINp0fohR96ATwsGgKSL5+bOngQAseqsmQVA8FI7CwD27NkTEIrZYwg9UqdOreQOxNMCGMn2+vVrpVAKamWk4ThYobhIkSKGdOtKAFA2/yIDQEMuvSmdWAHgxM2k/sNEgIuXeL4NHCUiAKdwBKBeMTkC0LZyDAD17qpYfgwA5YVUAGADAQA/037TpdZr+J23kKkMA0B55bllbAVcCQDu2LEDsLKelhkFAPHozIsXL1SHwxw/+Mbemfbbb79BxYoVNaewf/9+qXa2OlqwYAH0799fdRyMOMCciI4wBoCOUNn1x4gBAEd/QZpw6DUBACtHygHA6+IIcFZxBHhQYggQH4qF/C4AYMsojgCkiOjmvp4CABH8GQ214rq0zgKADRs2hG+/VX854KytiNrj3LAIi1HmSgAwNDRUKqqRAaBRV9/4fqwAMHALqfOw22/Bq6wAgCMFAJzKAFCvmAwAbSvHAFDvrorlxwBQXkgFANZPBMEzDQCA5V9yBKC89NwylgKuBABlbkRx+kYBQLxRwSMnaoaRd/v27XPqvsEqxFWrVtWcAzUCUAYAYpGWs2fPas7FiAYMAI1Q0f37iAEA/daRFqQAwGovIShARACO14gAvH5SAMBiMH6AAIADadH6IUcFAPSNZABIunru7ewpALBgwYJK7jmzzVkAsFatWrB3716zl2d3//gScN26dZAlSxa7fdUcZO67HHUEWPa0AwNAQ7eAoZ1ZAaD/l6R+FQBY4aUAgDUEAHS9f4+kxTnQmQEgA0DTtxsDQHmJFQBYTwDA6UnlneJoqUQA+kQwACSpGL+dXQkAYqU5mUTTjgSAVapUAczB50z74YcfoGbNmppToOYAlAGARYsWhRMnTmjOxYgGuXPn1ow2dEQyeiPWwn3oVyAGABy2Xn9HwjP0ugCANSIgyF8AwEBJANg/CQSID8UUANj2JQNAiohu7uspALBkyZJSxbOol8tZABBftuFLN1cxPKkwadIkJT+vTIEMe+ftSgBwy5Yt0KpVK80lMADUlMhpDawAcMxXpDkoALBSBAT6CQAYxABQr5gMABkA6t070n4MAKWlgqRJ/gWAQbTKouF3BQCs/IIBoLz03DKWAq4EALECLVai1TKjAKDMEeBKlSop+XacaRs3bpQqwkKtAiwDALHICIJGR1jOnDk1E6UzAHTElXDuGDEA4OANpMkoALD2Cwga1wD8JuxQ7SvcEgHYVwDAfrRo/ZBjf4NPewaApIvn5s6eAgAdlRbDWQAQj9c6O+0HbnUsQNatWzcYMGAAeHl5mbb7XQkAzp8/X1mvljEA1FLIed9bAeDIraRJhIkAF68qLyBwhACA0xgA6hWTASADQL17R9qPAaC0VO8AYN3EEDzFAABY7TkDQHnpuaULA8AmTZrAtm3bNK+RUQBQpgiIox521BY9Y8YMGDFihKYuN27cID0oyADA0qVLAxZrcYRlzpwZbt68qToUA0BHXAnnjhEDAA7YSJqMAgDrPZcDgNfEEeBs4ghwn/9BgPhQLOS4AIAdIzgCkCKim/t6CgBEQIZHNc02ZwFATPvhiPXZ0q9UqVLQp08f8PX1VQqKmG2uBABHjx4NU6dO1VwyA0BNiZzWwAoAh39NmoMCAKs/h8DhAgBOZwCoV0wGgAwA9e4daT8GgNJSvQOAdQQAnEz7cVciAGswAJRXnlvGVsCVIgCLFy8udbzUKAD4ySefwK1bt1Q3haPyHalNAt+I45txNUuSJAm8fPkSEiZMqHuTywDAMmXKwKFDh3SPIeuI0AcTnj99+pQBoKxoHtouBgDsRwSANwQArC8A4FgRAThRIwLQAgB7CwAoPhRTAGBnBoAUDd3dlwGgfVfQWQCwWrVqDk37kS5dOkDoiB88fmxUdV9ZtV0JALZv317Jc6hlDAC1FHLe91YAONQAAFiTASD1SjIAZABI3UOa/gwANSWyNlAAYG0BACcml3eKo6UCAGs/4whAkorx29lVACDCq1SpUgH+HdEyowAgRvdpwSxHVTxUW3PTpk3hm2++UZUF8+VduHBBSzrV72UAoKMiAO/fvw/4YKRlHAGopZD7fx8DAPbeRFpQ6I034N1IAMAxAgBOkgSAPQUA7EXL1xtyQgDAri84ApB09dzbmQGgfdfPWQCwTp068N1336lOFl+0YXReREQE4N8nLcO2mTJlAnzpaPlv3rx5FeiHv90JEiTQ6sK0710JAMrk/UUhGACath3IHVsB4CD1e1atgcLE862XeL4NHFYT/Gd8r9Wcv7ehAANA21uDqwAb9M+GAaC8kAoArJUEggNTyDvF0TL8ngCAdZ8wACSpGL+dXQUA7t+/HzDfnowZBQBl3zY/e/YMMF+gswzz7h0/flx1+Nq1a8OePXtIU5QBgI5KAI9gFgGtljEA1FLI/b+PAQB7bCEtKPSmAIBNntoHAHskhYAetGj9kJMCAH76jAEg6eq5tzMDQPuun7MAYLt27WD9evViQ5iTD1Nu4N+myMhIBQRaPvj/Y7EOyydNmjSQOnVqp0I+NeVdBQDKvvRjAGjfvyNHt7YCwP7bSUMrALDeEwaAJBUBGAAyACRuIW13BoDaGllaKACwpgCAATSooADABo8ZAMpLzy1jKeAqAHD69Ong5+cndX2MAoABAQEwYcIEzTHPnTsH+fLl02xnRgOMjMRchVFRUardYwGVRYsWkaawePFiJfeQmuHxpJMnT5LGkXH+4osvoEOHDppNGQBqSuT2DWIAwG5fktajAMDmTyBodEPwm6z+gBJ+VeQAzC5yAH6aDAK6UwHga/DpyQCQdPHc3JkBoH0X0FkAUOa+ACMAEfQlTpzYvkW5YGtXAYDffvstNGzYUEohjgCUkskpjawAsI96hL3W5BQA2PAxBA4VEYAzOQJQSy9b3zMAtK0cRwDq3VWx/BgAygupAMAaAgD6GwAAGzEAlFeeW8ZWYMiQITB79mxVYRDG4FtxM03mmKtlfKMA4Jo1a6BTp06ay9q9ezfgsSBn2E8//QTVq1fXHBoB6vDhwzXbqTVYvnw59OjRQ7WP/Pnzw9mzZ0njyDjLJgNnACijpnu3iQEAuxgAAFvaCQC7CQAoICDFQk4JANiLASBFQ3f3ZQBo3xV0FgCUffmEUfnFihWzb1Eu2Przzz+H7t27q84Mf48nT55s6uzHjBkDU6ZMkRqDAaCUTE5pZAWAvQwAgI0FABwiAOAsBoB6LyYDQNvKMQDUu6ti+TEAlBdSAYDV/wfBY4kA8L6IAGzyiCMA5aXnlrEUwOqyWGVWzfBGvEuXLqZph387MDfOvXv3pMYwCgBipT/MwaNlGBEwfvx4rWamfD927FipG28jQNiqVauga9euquvIlSsX/PXXX6asNXqnGGn4xx9/aI5jxLo1B+EGTlUgBgDs+BVpLqFhIgLQ9zEEjRIRgFMkIwC7CgDYlZavVwGAfZ/yEWDS1XNvZwaA9l0/ZwFA2fQTWJirX79+9i3KBVuvXr1a8/5u2LBhmveJ1KXZU32ZASBVbfP8rQCw+7ekQcLuvQGvpggAawkAqJ6TkzSQhzszALR9gRkAGrT5GQDKC6kAwGoCAI5OKe8UR8vw+28gU3MGgCQR47mzTKQVHg3t1auXaUrZc/QDJ2EUALx9+zZ8/PHHmuuqWLEiYI5CZ5hMoRJMIH737l1ImzYtaYrbt2+Hxo0bq/aRPn16uHPnDmkcLefLly9Dzpw5tZop3zMAlJLJrRvFAIDttpLWogDAto8gaKQAgFM1AOAVcQQ4hzgC3Dk5BHQhAsA/BADs/4QBIOnqubczA0D7rp+zAOCDBw+kfkt9fX1h40ZaVXL7FDGntUzEY//+/WHevHnmTED0eunSJcCXi7LGAFBWKce3swLArjtJgysAsMUjCBwsAOBnDAD1iskA0LZyDAD17qpYfgwA5YVUAGBVAQBHppJ3iqOlAgBbPeQIQJKK8dsZo/8wClDN5syZAwMHDjRNKMz7ghBQ1owCgAgW8uTJAxcvXlQdGpN5P3z4EFKmpAF72fVZ2oWHh0OWLFngzZs3qq7ly5eH3377zd7u/9P+2LFjgEU+tMzsoih4JB2PpssYA0AZldy7TQwA2Ppr0mIUANjhIQT5CQAYpAUATwkAWBTGdxIAsBOtYFfIaQEABz5mAEi6eu7tzADQvuvnLACIs/zoo4/g0aNHqhPOmDGjUggE7w/c2Xbu3AkNGjRQXQKmBlm6dKlpy8T8z5jGRNYYAMoq5fh2VgDYaRdpcAUA+j6EwEECAM5mAKhXTAaAtpVjAKh3V8XyYwAoL6QCACsnhWA/AwBgmwcMAOWl55axFMA32G3atFHVZeTIkTB16lRTtMMb6GzZssHbt2+l+zcKAOKAmDdv5syZmmNjdJxsgmrNziQbyObEwbw5o0aNkuzVdjPZiMhTp05B4cKFyePF1QHCHqx6fOLECan+GQBKyeTWjWIAwJbfkNYSGv43eHcSAHBEI/Cbtk21r/Ar/wLADikgoCMRAJ55BT6DGQCSLp6bO8vknMVcs5hz1lmGv/XTpk1THb5ChQqA6TPMNmcCwCZNmsC2bep/H3D9zrgvMFp3TLWBKTfUrFGjRlJ66Jnbq1evAKsqy6aAwTEYAOpR2jE+VgDYnvZ3LEwEuHiJ59vAgQIAzmEAqPfqMQC0rRwDQL27KpYfA0B5IRUAWEkAwOGp5Z3iaBn+QEQAtrvPAJCkYvx2xsgxPOKqZrVr14Y9e/aYIhTm1gsMDLSrbyMBoGwewHr16gG+KXeUvXjxQon+w8hDLcMb+EKFCmk10/weIw3x5k0r4tBM6IZ9t2jRQnOulgZmzkV6EtzQVAViAMBm2g/lapNRAGDXB/YBwPYCALan5esNQQA47BFHAJq6U1y78w0bNkDbtm1VJ1m1alXAwk/OMgaA75SXgbXYztH3BWbsC4x0xIhHNcucOTNcv37djOFh8+bNgMep7TEGgPao5di2VgDYhvbMoADA9vcFAKwtACCtL8cq4FqjMQC0fT0YABq0VxkAygupAEAfAQCHfiDvFEdLBQB2vMcAkKRi/Ha+du2aEoGnZunSpVPyvmGuOSPt1q1bkDdvXnj69Kld3RoJABF2YR5AmbfPRoE2mcUuWrQI+vbtq9kUIeHVq1cNuzZ4o3/z5k3VcY2oOBzXAPgbgiDz/Pnzmuu2NMCHh5YtW0q354bup0AMANhY/diu1upCbwkA+Ol9CBouIgCna0QAXhYRgDnFEeC270NAOyIAPCsA4IiHDAC1LpAHf48RZRhZpmZlypQBLELhLHNHALhu3TpNsGqvnvjiLUOGDIC/SWqG90QXLlywK3+dvXMxuz3+fX3//fchIiJCdSjMM4z3gkZaVFSUcprA3sJiDACNvArG9mUFgK1oUXsKAOx0DwIHCAA4lwGg3qvEANC2cgwA9e6qWH4MAOWFTJoYAWAyCB5iAADsfJcBoLz03DKWAq9fv1aivvAmUM3w7S/CISMNjx7rSaJtJADE9WDlW6yAq2Xt27eHtWvXajUjf//kyRMoUKAAhIWFafZldHLuKlWqwK+//qo6bseOHQHzWRltK1asUI722GOYwLxdu3b2uHBbN1MgBgBsuIM0ewUA9rgHQcMEAJwhCQDbCADYlpb/MwQB4MgHDABJV8+9nY8fP66kN1AzzDOLEVnvvfeeUxbrSgBQNgoPf7s7d+5suF61atWCvXv3avZbs2ZN+O677wx7Cac5oAkN8EUsgkw1w1MgeBrESJs4cSL4+/vb3SUDQLslc5iDFQC2+J40ZpgIcPESz7eB/QUAnMcAUK+YDABtK8cAUO+uiuXHAFBeSAUAVhQAcNCH8k5xtAx/KCIAu95hAEhSkZ2x4ipWXlWz9evXa+YKtEdJmdyDtvozGgDizTvmXtIyfCg7ePAglCpVSqsp6XtMuL18+XLNPpIkSaIUMMEoQKNs3LhxMGnSJNXuMDICC5QkTJjQqGGVdeDDMRYYscewMiFCUDbPVSAGAKwnXywoLkUUANj7rgCAjQUAVM8nGG6JAGydEgLEh2Ih56LAZzQDQIqG7u57//59qQgqLMZUvHhxpyzXlQDgli1boFWrVpo6zJo1S7polGZn0RosWbIEevfuLeXi7i+iZAqxjR07FhDYGWW4z8uWLasZZRnXeAwAjboKxvdjBYBNteG52ugKAOx2hwEg8RIxALQtIANA4uayuDMAlBdSAYAVBAAcYAAA7M4AUF55bhmXAjLAqXLlyvDLL78YIiAWeMBcRxjppseMBoAIGHx8fKQq6ebOnRuOHj1qWkXgTZs2QevWraVk6devH8yfP1+qrWyjH3/8EWrUqKHZ/PDhw1C6dGnNdjIN8Ag4JpY/c+aMTPMYbTDyQyZ60+6O2cFlFIgBAGsTAeBtAQD7CgA4VADAmRoAMFQcAfYWR4BbCQDoSwSAfwoAOJYBoMtsKidMRPaoJVZBHzRokBNmCOBKAFA2P2+HDh2UyFqjDSMxc+TIAY8fP9bsOk2aNMrRbW9vb8221AYYqYeFYozcI3PmzIHBgwerTu2TTz5R0o0kTpyYugTldAPeU4aGhurqiwGgLtkc4mQFgI0MAIA9BADsJyIA53MEoN6LxwDQtnIMAPXuqlh+DADlhVQAYPnkENxPPfGuVo9KBGCvWxwBqCUUf6+qgOybdgRfWkeYtKQ+cuSIcoxE5qbaVl9GA0AcR6YYimU++Lb866+/NvyYFgJW7Pv58+daMkLSpEmVqE3MX2ikYR6gDz74APBouJr16tULFi9eTB46MjISmjVrprvyZcGCBeH06dPkeXAHrqtADABYYxdpoqEIAAfchqAhAgDOkgSALVNBgPhQLOS8AID+9/gIMEVED/DFfGdaf68wTyD+vlAM/83oydnrSgAQf9/wdIKWYboMPS+PtPrF72fOnAnDhw+XaarAP0yfgaDMDMPfZgR1EyZMgKZNmwIWlTHKzp49C/hbqmWYAgVToVAM08lUq1ZNN/zDsRkAUq6Aub5WAFj/R9JAYeL51ks83wb2rQP+C2gVhUkTcXNnBoC2LyADQIM2NwNAeSEVAFhOAMC+aeSd4mipAMA+4QwASSqy84MHD5SjSVp5APFGG99yY8JoPYaQrW7dunYf84w9lhkAEMfABy9M1C5juA48Fo2wzAjDyD/Mrffq1Sup7oYNGwYzZsyQamtvI4yGxOgLNcPjx/ggixGReg2TiqPmeKxar+ExZCzgolXFUG//7Od8BWIAwGq0BwEFAA66JQBgEwEA1SFLuCUCsIUAgC1Sk4RQAOD4uwwASSq6vzNGbc2dO1d1IZhqAn9nS5YsqWvB+KIOI8P15Gl1JQD48uVLSJ48uaYG+BuAvyUYhWe04QuqfPnyKZFvMpYrVy7YunWrFEyT6Q/b4Ms4zI+L4A8Lp6HhKQEjASD+jfXy8lJSe6gZaoy5LPWmHUGoW716dWk9bc2FAaDs7nF8OysArEurZh728G/w6sMAkHoFGQDaVpABIHV3/evPAFBeSAUAlhUAsDfthiX8kQCA/RgAyivPLW0pgMc5f//9d02BEA5h5dWMGTNqtrU0QMA4fvx4JWIMq+5SzSwAeO7cOaUK7du3b6WmiPALgSEm0NZrCPxwPaNGjZLuInXq1ErOPKMr8lkmgNepT58+mvPBiIEffvhBqZZor2FF5caNG5MfBHBcrJa8YMECzSngka4PP6SlXdAchBsYrkAMAFiZCADvCAA4RADAwQIAfiYJAJsJANicCAAvCAA4gQGg4ZvDzTrEo5v16tXTnDW+bMMcafgwLWv4OztlyhQlSgx/x06ePCnram3nSgAQJ4VA7dKlS5rrwN+rhQsXqrZDeIaa4Ms7ewxBW9u2baVd8JpNnToVBg4cSMqT++LFC/jyyy+VvHuxj8oaDQBxcZhOQwYa430PRqjmz59fWhOEuXifg7rguqjGAJCqoHn+VgBYywAA2F8AwD4iAnAh7XffvNW6fs8MAG1fIwaABu1fBoDyQiZNnBB8ywgA2JMKAP+GTAMZAMorzy1tKYDRbLLVVBH+IdDDoyApUqSIs0t8aMcbd7xRxJs+mSO/iRIlUh5cMEegmpkFAHHMoUOHKjeqsoaRcBi5hxF5efLkkXVTEl/jcRp8qy8bXWDpHCMM8AiQWYY361mzZlUi67QM4ee6deukk9ZfuXJFWTPmbNICrQhFce9oGR51w4gZWzkJ8Ug1FjbB4+c//US7KdWaC39vvAIxAGBFWi6g0DuvwXu4AICDBACcLQkAm6aGAPGhWMiFSPCZzACQoqEn+OIxToxWjoqK0lwOVqHFYllaLy3wbyr+Zq1cuRKwf7QiRYp4BADs1q2bsi4twyjAAwcOQJkyZf7TFDXBPLFYxAJ/q7UiMGN3gL9TmKMWf2PsMbwG+HIK4aGt+6TY/eF9AebhxaIieO9kC5aZAQDxvku2+AxGZo4ZMwYwf3TatGltyoIRhbt27VIgJh79lTG8hphjWM0YAMoo6Zw2VgBY/WfSBJQIwEHhENhbAMBFDAD1iskA0LZyDAD17qpYfgwA5YVUAGBpAQC72/7hlOkt/JEAgEPC+AiwjFjcRlUBjMxD+Pbnn39KK4WRaOXKlVMeNixRYAiPsI+ff/5ZSfRsj2HkAkbhLVu2TNXNTACIx21q1qyp5PKxxxBCYWQBJrbGo1t4Ix39eDBCjGvXrim5BvFBZc+ePZqVl+MaHxN12wMo7VlD9LYIzLAisKxh7kJ80MG1Y94mS/4p3FeYnwmPFKOm+FCDvxVahlru3LlTScIuA0gxJyIer8MIFtyXaPhgjHASowPv3LmjPMRpHW3Wmhd/73gFYgDAct+RJhB6VwBAv3BJAPiHKAJSBMY3FgCwCe2of8hfAgBOvcNHgElXzzOcsWgFAh4Zw9/VAQMGKKkS8AUTHg/Gfw/4G4t/T7/55hvYu3fvf9J3eAoAXL16NXTp0kVGKsAXiFi1F38j8ajq7du3lX9vWM0XoyPRunfvrnl/Eddg+NuNv21Yydlew98jzHmH1wQ/mTNnViI78XcQAR8W9cCI+FOnTinQVuZlqRkAENeF+XjtyT+Jv7tYybdo0aLKuhDE4j0g/mZjTuO//vrLBpjIMQAAIABJREFULrkQKGJkoVaBEwaAdsnq0MZWAFjlF9K4YeL51ks83wb2qgv+i2m5f0kTcXNnBoC2LyADQIM2NwNAeSEVAFhKAMBu6eSd4mgZ/lgAwGE3GQCSVGRniwL2VKA1WjV8KMLjJ1hcwpkAENeF+YQQbGK+GoqlSpVKudHHCAKMQsAbY4rVqVMHduzYoTzomG0PHz5UogBlCpLEngtGB2DEA8I/9JfNa2jpBwEiglJ8+O3Zs6fmfog+Pj6AIHjF3yOsLhzdGACavWvM6T8GACz9PWkQBQCODoOggSICcI5WBOC/ALDRBxAgPhQLuSgA4LR3QAL/1rHFXwUQimBeOa0I6NgKIWzB3xSERlrHKD0FAGIUOoIlmYhJmR2FpxYw8l6PIdDCqEytAll6+rbXxywAiCAS944zrHz58kr049KlSxkAOuMCGDSmFQD62PcSPfbwCgAcfpMBIPG6MAC0LSADQOLmsrgzAJQXUgGAJVNAcFcDAOCIGwwA5aXnlioK4AMJvqm2N/qNKirm75k3b54S3SADfMyMALSsBXPuIDDCyDFXsGLFiinXJWXKlA6bDsKKTp06OWw8HAijXPCYrqWSIh4jx//N3ofluCbNANChl9KwwWIAwJJ7Sf0qAHDsTQga0BT85m5V7Ss89F8A2FAAwIa03JEKAJxxiwEg6ep5jjMeRdULomRU8BQAiGvt2rWrcoTXCGvevLmSV0+vbdmyBXx9fTULpuntX9bPLACI4+NLWIRwjjR8uYnXBV8c4hFtjgB0pPrGjmUFgBX2kTpWAKDfDQjsKSIAl3AEoF4xGQDaVo4BoN5dFcuPAaC8kAoALCEAYOf08k5xtFQiAEddZwBIUpGdoyuAR1wwBws1+k1WVcwl6O/vbz0y6ioAEOd/9uxZ5eiVTBJy2fXqaYfHaxHGGVVx2J454JGc5cuX2+Oiuy0mvscIgNhFRew5Mqc2OANA3ZfGqY4xAGCxH0hzCb0nAKD/DQjqLwDgPA0AeEkAwFziCHD9DyGgAREAXhIAcFY4A0DS1fMcZ8yNVqpUKc2qq3pX7EkAEKPS8AWYES+BsAALppagGJ5UwN9FeyPbKWPG9jUTAOK6MA3Kvn00gCO7Xsw9jYA3ceLEigsDQFnlXLOdFQCW3U+aYJh4vvUSz7cMAEkyAgNA2/oxAKTtLas3A0B5IRUAWFwAwI72V8+MPooCAMdeYwAoLz23lFAA891gLjv8r1mGOeIwN1vsarOuBABx7c+ePVPyCmEuOUcbHmfFXHx+fn6kaoKUeeNxJ4yawKPHZho+sGIuq7gqG58/f17JC4QgiGIMACnqOc83BgAs/CNpIgoADLxuHwCsJwBgvY9I44aEvgSf2QwASSJ6mDNW+fXx8SGnhohLFk8CgLi+gIAApXgU1fCEA75kohoWzMBIwIsXL1K7stsfcwpihB6Ob5Zh+ozatWvbXfjE3vlgpWQ80YH3OhZjAGiviq7V3goAS4WQJqYAQPF8G9ijHvgvpUF70kTc3JkBoO0LyADQoM3NAFBeSAUAFnsfgtsTAeATAQD9rzIAlJeeW0oqgLl3EMbZkxBasmul2Aje9NWoUeM/Lq4GAHGCCCAwGXm/fv2sVRZl16q3HVbW27BhQ5wa6e1Trx/m8sNqvPgQZkQURvR54I0/XvPJkyerVrtctGiRUlGRYrjfEDKyuZcCMQBgAVoV59D7AgBOvAZB/UQE4HzJCMA6H0FAXQMA4LwwjgB0r61n+my//fZbpXgSvmgy0rDiLVZetdewiNK0adNU3ZzxIgWfL/DvNzU9SfXq1eGHH2hRxBZx8Jrhb5KZR7mjXwiMkMOUHPhSMHaUvL3XWaY95iweNWqU3VWTZfrGvI74m485GS0Fwyx+DABlFHTdNlYAWPw30iQVABhwFQK7CwC4jAGgXjEZANpWjgGg3l0Vy48BoLyQCgAsKgBgu4zyTnG0DEcAOP4KA0CSiuxsSwF88MZqhf3794cnT56QhfLy8lJuXvGmD/P9xWWuCAAt88RINIxCwDxAMpVs9QiGb/fxeBFWMvz444/1dGGaDx4JwuM6N2/eNGQMfBibPXu2AoRlbOXKlYDV/+yNBETIiHsYrx0m0WdzLwViAMB8P5MmH3r/FXhPRgDYTADAr1T7CrccAa4tAGCdNKRxQy6LCMD5NxkAklT0TGdMt4G/iQcPHiQvsFKlShAUFKQUsdJjrgoAcS0IpDAf4MaNG+1eWrJkyWD48OHK5/3337fbX81h8+bNygsyrOBrhuF8MS8f5sXLlCmTGUOo9ok5ebES8/Xr18lj4/3N6NGjld9jvCZxGQNAssxO7cAKAIseIM1DAYCBVxgAklQEPgKsoh8DQOLmsrgzAJQXMmkiBIApIbiNAQBw4mUGgPLSc0sdCuBxELzpxlxwR48etasHfLtbuHBhJcpB7abP0qkrA0DLHG/duqVUpl2yZAncvn3bLj1sNc6ePbtyg4832o4s9GHv5DE/EEaFYkSenhxBuB9KlCgBGKHSqFGj/7z915oP7r8hQ4bA/v3a+WUyZsyoAEt8aMQjxGzuqUAMAJj7F9IiFAAYdBWC+goAuEADAF4UOQBzixyAtdJAgPhQLOSKAIALbzAApIjowb54/4x50PB3xd7fWJSlSpUqgPAOq9TGjqiyR7ZNmzYBRiWqWe7cuWHcuHH2dGtYW/xbgDn4MEoRX8hpGVaWbdmyJWDOPPw9MMtwXli5HouZbd26FTBqnmL40gojLTEHMd4TfPghLQcpZS7oi1WYt23bptwD6omg9Pb2hqZNRdS1SGeSJo3631IGgNSr5Vx/KwAsRHuhEfbkNXhNFADwUxEBuJwjAPVeVY4AtK0cA0C9uyqWHwNAeSEVAFhEAEBfWoRP+FMRATg5lAGgvPTckqgAJuQ+dOgQnD59Gs6cOQMXLlyAFy9eAOaKS5o0qfJWFyu4YiQC5hGsWLEifPSR/PE5dwCAFgkRhm3fvl258ce3//h5/PixlMJ4xBdBGH7wIQWr4NmKipTq0AmNsEgK5lPCPWHZDxEREf+ZCcI3zL2EH3xQNeJhBqNm8EH1+++/Byxc8/z5cyWPUNasWaFgwYLK/sNE5okSJXKCMjykkQrEAIA5fyV1HfpAAMDpVyCojwCACyUBYA0BAGumJY0bciUCfJYwACSJGE+cMb8cQiT8fcW/sViEKnrUM/6dy5Url/J3rnTp0tCiRQvIkSNHPFHn3TIxFQX+9mDUJOZSxHzF+AyC0XIImBCEYu5aPHXgaLtx44by24T3A3gt8bcxMjJSdRrJkydXrikWwqpbt67y0QJljl6XZbwrV64oL/9wf+Lazp07B/iSGO+HkiRJArgWnDsCTLwHxA/eE8oaA0BZpVyznRUA5j9EmqACAKdchsBu9cH/c/WXEqSBPNyZAaDtC8wA0KDNzwBQXkgFABYWALCl/I9iXL2HP30NmYIYAMorzy1dXQF3AoCxtcSHNDwmc+rUKeW/+NYcP2gIR/HGCB9IEPrhUR5KpIYrXkd8KEMQh2vG/ztFihQKEHY3sOmK2sbnOcUAgNlolSkVADjrsn0AsHpaCBAfioVcFQBw2XWOAKSIGE998e8pvmRDwIJ54BBy4W8Jm3sogM9G+KL06tWr1nsC/O1HWIYvRxH8ISDztPsBvVeHAaBe5VzDzwoA8xwmTUgBgNNCIbCrAIArGADqFZMBIANAvXtH2o8BoLRUoADAQqkguLkBAHDGJY4AlJeeW7q4Apj/Do+ZqBkWEMEceWysACvg+QrEAICZtY9+qykS+lAAwNmhENRbRAAu0ogA/Os0ZMpTGMZXFQCwWjqS0CHXBAD8/BoDQJKK7MwKsAKersCcOXM07+8wF7DWfaKn6+Sq67MCQO8jpCmGiQAXL/F8ywCQJCPnAFSRjyMAaXvL6s0AUF5IBQAWFACwqQEA8DMGgPLKc0tXVwBv7FasWKE6TSwcgfny2FgBVsDzFYgBAD8xAADOEwCwlwCAiyUBYBUBAKsYAABXMQD0/N3KK2QFWAGKAviCd+jQoapddO/eXcmXyeZ6ClgBYHYDAKB4vg3sIiIAV3IEoN4rzRGAtpVjAKh3V8XyYwAoL6QCAAsIANiEVtEr/Jk4Ajz7IkcAykvPLV1cAUx4vXr1atVZLliwAPr27eviK+HpsQKsgBEKxACAGUNIXSoRgAsuCQDYXADAL1X7CrdEAFZOBwHiQ7GQ6yICcPVVjgCkiMi+rAAr4PEKzJgxA0aMGKG6zj59+sDChQs9Xgt3XKAVAGb9nTR9JQJwzkUI7CwA4CoGgHrFZADIAFDv3pH2YwAoLdW7I8D5U0NwI1qCYgUAzrvAAFBeem7p4gp07NgR1q5dqzpLrL6LuQLZWAFWwPMViAEA0x0gLTj0URR4L7oIQT0EAFwqCQB90kNApfSkcUNuvACfNVcYAJJUZGdWgBXwdAWCgoJg1KhRqsscMGAAYK5ANtdTwAoAvY6RJqcAwPkXBABsIADgDlJf8dmZASADQNP3PwNAeYkVAJhPAMAGmeWd4mipAMCF5xkAklRkZ1dSoG3btrBhwwbVKWHuFzwqzMYKsAKer0AMAPjRQdKCFQC49C85AHhB5ADMK3IAVhQAsGIG0rgKAFx3mQEgSUV2ZgVYAU9XYNKkSTBu3DjVZWIOaDwqzOZ6ClgB4MfHSZMLE8+3XuL5NrCTAICrGQDqFZMBIANAvXtH2o8BoLRU7yIA8woAWI8IAJ8LALiYAaC88tzS1RWoV68e7N69W3Waq1atgs6dO7v6Unh+rAArYIACMQBgagMA4OcCAHYXEYDLNCIALQCwvACAFYgA8KYAgBsYABqwHbgLVoAV8GAFhg0bBrNmzVJd4fDhw2H69OkerIL7Ls0KANMbAACXCADYUQDAYAaAencEA0AGgHr3jrQfA0Bpqd4BwDwCANbJIu8UR8twBIDL/uQIQJKK7OxKCpQsWRKOHVM/OvDll19C8+bNXWnaPBdWgBUwSYEYAPD9Q6RRQh+LCMCVFyDo0xbgt3yLal/hFgBYLgMEiA/FQsIEANwUyhGAFBHZlxVgBTxeAZk0MBMmTNCMEvR4oVx0gVYAmOYEaYZKBODyPyGwgwCAaxgA6hWTASADQL17R9qPAaC0VO8AYO4PILi2AQDw83MMAOWl55YurkDWrFnh+vXrqrM8ePAglC1b1sVXwtNjBVgBIxSIAQCTHyZ1qQDA1eflAOB5cQQ4nzgCXFYAwLIZSeOGhD0Hny0MAEkisjMrwAp4vAJ169aFPXv2qK5zxYoV0LVrV4/Xwh0XaAWAH54kTT9MBLh4iefbwA4NBQDcTuorPjszAGQAaPr+ZwAoL7ECAHMJAFgzq7xTHC2VCMBVZxkAklRkZ1dRAB/0kydPDpGRkapTunbtGmTJQoPnrrJmngcrwAqoKxADAP7vCEmu0CcCAK75E4K6iQjAzzUiAC0AsHRGCChDBIDhAgB+dYkjAElXj51ZAVbA0xUoUaIEHD+ufnwU08TUqVPH06Vwy/VZAWCqU6T5hz1/BV6rBABsLwDgWgaAesVkAMgAUO/ekfZjACgt1bsIQO8PIbg6EQC+EAAw+AwDQHnpuaULK/Ds2TNIlSqV5gyjoqIgSZIkmu24ASvACri/AjEAYKLfSQtSAOC6c/YBwFICAJb6mDRuyC0BAL++yACQpCI7swKsgKcrkDlzZrh586bqMk+dOgWFCxf2dCnccn1WAJjiD9L8FQC45iwEthMA8AsGgHrFZADIAFDv3pH2YwAoLRUkfU8AwJwCAFbLJu8UR8vwF68g0xcMAEkisrPLKHD58mXImTOn6nzSp08Pd+7ccZk580RYAVbAXAViAMAER0mDKQBw41kI6toS/FZsVu0r3BIBWOJjCChpAADc/hcDQNLVY2dWgBXwZAXwb32yZMkAX/Kq2f379yFNmjSeLIXbrs0KAJOeJq0hTDzfeonnWwaAJBmBASADQNoOkvBmACgh0r9N3gHAjyC4SnZ5J1sAcP0fHAFIUpGdXUWBffv2QeXKlVWnU7RoUThxgpZc2FXWy/NgBVgBbQViAMB/aJUFQ59GgvemMxDURQDAlRoA8M8zkCl/IRhf/BMIKPGJ9kRVWoTcfgY+Oy4wACSpyM6sACvgyQog2EuXLp3qEvH0B6aJSZAggSdL4bZrswLAJGdJa1AAoHi+DWzbCPzXbSP1FZ+dGQAyADR9/zMAlJdYAYA5EADmkHeyBQA3nGIASFKRnV1Fgblz58KgQYNUp1OvXj3YuXOnq0yZ58EKsAImKxADAL6lwX8FAG4+bT8ALJ6JtEoFAH57ngEgSUV2ZgVYAU9WYO/evVCrVi3VJWbLlg2uXLniyTK49dqsADDxOdI6FAAonm8ZAJJk5AhAFflWLV9CE1d4J2jWqs0/5F7cvAMGgPIX8B0ATCMAoPpxR60elSPAG04wANQSir93CwU6dOgAX3zxhepcu3fvDsuWLXOL9fAkWQFWgK5ATABISyz+DgCeEgCwlYgA3KQ6uXBrBGAmCCjuRVrIOwB4jgEgSUV2ZgVYAU9WYOrUqTB69GjVJVaoUAFCQkI8WQa3Xtv/A8DzpHW8A4AnGACSVAQGgAwAiTtIwp0BoIRI/zZ5BwDTQnAlb3mnOFqGRwgAuPEYA0CSiuzsKgrky5cPzp9Xv2kYP348BAQEuMqUeR6sACtgsgIxAODftLxCCgD88oR9ALCYFwQUy0xaZcjtp+Cz6ywDQJKK7MwKsAKerEDz5s1h69atqkts1aoVbNqk/vLGkzVy9bVZAeB7f5GmGvYiCrw2HRcAsLE4AvwNqa/47MxHgG1ffY4ANOhfBgNAeSEVAJgdAWBueac4AWAUZNp0lAEgSUV2dgUFsAJw6tSpAR/21WzXrl1Qt25dV5gyz4EVYAUcoEAMAPiallco9OlL8P7qOAR19gW/VRtVZ2+NACyaWQDALKSVhtxBAHiaASBJRXZmBVgBT1YAj/deu3ZNdYkzZ86EoUOHerIMbr02KwBMeIm0DgUAbj4KgW0EAFzPAFCvmAwAGQDq3TvSfgwApaV6VwU4ezoI9skj72QLAG4+wgCQpCI7u4ICMgVA3nvvPXj48CGkSpXKFabMc2AFWAEHKBADAL76kzSiAgC3HhUAsLUAgBskAWAWCCialTRuyJ0n4LP7DwaAJBXZmRVgBTxVgXv37kH69Ok1l3f06FEoUaKEZjtu4BwFrAAwwWXSBBQAuOWIAIBNBAD8mtRXfHZmAMgA0PT9zwBQXuJ3ADC9AIB55Z1sAsBDDABJKrKzKygwbNgwmDVrlupUSpcuDYcPH3aF6fIcWAFWwEEKxASAF0ijvgOAR+wEgFkFAMxGGvcdADzJAJCkIjuzAqyApyqwcuVK6Natm+ry8JTIgwcPAF8Gs7mmAv8PAK+SJvgOAB5iAEhSkXMAqsnHR4CJm8vizgBQXkgrAKyYT97JFgDccpABIElFdna2Aq9fvwYvLy+4e/eu6lT8/PwgKCjI2dPl8VkBVsCBCsQAgFG0vEIKAPz6sH0AsEg2AwDgY/DZwwDQgduGh2IFWAE3UsDHx0ezuEfDhg1h+/btbrSq+DdVKwAE9aPcWsooAPDLgwIANhURgOp5IbX6is/fcwSg7avPANCgfxkMAOWFVABgtgwQXDG/vJMtAPjlbwwASSqys7MVwBu6xo0ba05j9+7dUKdOHc123IAVYAU8R4EYADCSllco9FmEAICHBABsI44Ar1cVyZoDsEh2CBAfioXcEQDwu+McAUgRkX1ZAVbAIxW4ePEi5M6tnRMdT4kMGTLEIzXwlEVZAeA/N0hLCotAAPgbA0CSihwBqCYfA0Di5rK4MwCUFzKpCF/3zSoAYIWC8k5xAsBIyLR1PwNAkors7GwFmjZtCt98o57kF498PHr0CFKmTOns6fL4rAAr4EAFYgDAiCukkRUAuO03COokAOBqSQBYOAcEFM5JGjfk7iPw+f4oA0CSiuzMCrACnqjAmDFjYMqUKZpLO3bsGBQvXlyzHTdwngJWAPgmnDSJsIhI8BLPt4Gtm4H/hq9IfcVnZ44AtH31GQAa9C+DAaC8kP8PAAvJO9kEgPsYAJJUZGdnKnDlyhXlzS/+/VCzMmXKwKFDh5w5VR6bFWAFnKBATAB4lTSDdwAwRADAtgIArlPtyxoBKOCfMQDwdwaApKvHzqwAK+BpCjx//ly5B7x165bq0j744AO4f/8+5/9z8Q3w/wBQ/XpqLeMdANzHAFBLKI3vGQAyACRuIW13BoDaGllavAOAGSG4fGF5J1sA8OtfGACSVGRnZymAD/aY02Xnzp2aU1i2bBl0795dsx03YAVYAc9SIAYAfHGdtDgFAG7fJwcAz52FTAUKwvhC3gIAepPGVSIA9x5mAEhSkZ1ZAVbA0xTA3M7Tp0/XXNagQYNg9uzZmu24gXMVsALAv++QJqIAQPF8G9i6uYgA/JLUV3x2ZgDIAND0/c8AUF7idwDwYwguV0TeyRYA/OYnBoAkFdkZ37x+9tlnSoENR1ZXW79+PbRr107zAmTIkAGuXr0KSZMm1WzLDVgBVsCzFIgBAJ/fJC0u9NkL8N7xKwR1bAd+wV+o9hVuBYC5IKBQLtK4IXcfgs8PhxgAklRkZ1aAFTBDgTdv3kCfPn2U+8AUKVKYMUScfR45cgQqVKigeQIE70svX74MWbJkcdjceCB9ClgB4Ot7+jr410sBgOL5lgEgSUZgAMgAkLaDJLwZAEqI9G8TBQBm+UQAwKLyTrYA4LYfGACSVGTn1atXQ5cuXaBu3bqwfPlyyJQpk+miYNLnEiVKwLNnzzTHmjx5MowePVqzHTdgBVgBz1MgBgB8RssrpADAb3+2DwAWzC0AoHaCejXlQ+4hADzAANDztieviBVwewUQxGGalaJFi8LatWuhYEFafnIZQR4/fgwlS5aE0NBQzeb4oviLL9Rf2Gh2wg0cooAVAL56QBovLOIleG37EQJ9W4D/xi2kvuKzMwNABoCm738GgPISWwFgWVoy2/CXogjItu8ZAMpLzy3jUKB169awadMm5Zv3338fAgMDoX///pA4cWJT9Dp9+jTUrl1bM+cLDo5vo2/cuAEffvihKXPhTlkBVsC1FYgBAJ/eJk1WAYA7fxQAsL2IAFyr2pc1ArBgHggQH4qF3HsAPj/+xgCQIiL7sgKsgCkKTJgwAQICApS+MdoOj9vi/29W0bXbt28r94B//PGH1HpOnjwJRYrQTkxJDcSNyApYAWDUI1JfCgDcvpcBIElFrgKsJh8XASFuLos7A0B5Id8BwEwQXIYKAF9Cpu0MAOWV55axFcB/t+nTp1cq7EY3fAO8aNEi8PHxMVS0AwcOQP369QHf/srYpEmTACvEsbECrED8VCAGAHxCyysU+hwB4A/2AcACCADzksRXAOBPIQwASSqyMyvACpihQLly5f5TZA1PguCR4JYtW0KCBAkMGxaP8tasWVM50itjbdu2hXXr1As2yfTDbRyjgBUARsrd49ualQIAd3zPAJB42TgC0LaADACJm4sBoP0CKgAwMwLAkvY7R/MIfykA4I49HAFIUjF+Ox88eBDKly9vU4RKlSrBkCFDoEGDBqT8gC9evIAFCxYo0YUvxb6VsWLFisHhw4dNi0SUmQO3YQVYAecqEAMAPqblFQoVFSe9d+2FoA4iAnCNZARggbwQUCAfSYSQe/fB5+f9DABJKrIzK8AKGK3AgwcPlJfAb9++jbNrfBk8ePBgQBBHycOML5vXrFmjpHO5c0fuRQ7O69y5c5AmTRqjl839maSAFQC+fEoaQQGA3+4RALClOAK8mdRXfHZmAMgA0PT9zxGA8hK/A4BeEFy6lLxTHC0VAPjtLgaAJBXjtzMe88DjH1rm5eUFnTt3hjZt2kDevHkhYcKEWi7K95GRkYAVfKdMmSJ904d+yZMnB4SThQvTKmVLTZIbsQKsgMsqEAMAPqLlFVIA4O7vBADsIADgGtU1h4sHz0wFCsD4/PkEAMxP0ifkPgLAXxkAklRkZ1aAFTBaAUz/gmlgtAzTsGAuvg7ib2fx4sUhUaJEWi7K91hgZMuWLcqR4r/++kvKx9Jo27Zt0KhRI7t8uLFzFbACwIjnpImEiedbL/F8G9iqFfj/m6KI1GE8dWYAaPvCcwSgQf8oGADKC6kAQK/MAgCWlneKo6UCAHd+ywCQpGL8di4t9uDvv/9ulwh4I4gJo8uWLav8F6v0IrDDB3UEflixF4/6IsA7evSo8r/ZY5iDZuvWrXzjZ49o3JYV8FAFYgDAh7S8QgoA3LPbTgCYHwLyFyCpqwDAX35mAEhSkZ1ZAVbAaAXwxW5wcLBd3eL9XqlSpaz3gFmzZoVkyZIpp0TwhMetW7eUI8V4H4inOJ4+tT8abObMmTB06FC75sWNna+AFQC+iCBNRgGA4vmWASBJRq4CrCIfA0Da3rJ6MwCUF/IdAMwiAGAZeSebAHA7A0CSivHXGf/NYmSf7HEMRyiFkYUbNmyAVuKtHxsrwAqwAjEB4BOSIO8A4E4BADuKCED1h97/jwAsIAAgrSpmyP17AgD+xACQdPXYmRVgBYxWANO87N+/3+huSf3hqZRx48aR+mBn5yjw/wDQvhf/sWcb9jJCAMAdAgD6igjAjc5ZjAeMyhGAti8iA0CDNjgDQHkhrQCwVDl5pzgBYARk2rWNASBJxfjtjNF6DRs2hDNnzjhdiFSpUsHKlSuhefPmTp8LT4AVYAVcQ4EYAPDBM9KkQp8/A+/vvrUPAOYrKABgIdK4CgD89QcGgCQV2ZkVYAWMVgALsvn6+sL3339vdNd294fHiqdOnapE/hlZeMTuibCDbgWsAPD5K919oKMCAMXzLQNAkowcAagiHwNA2t6yejMAlBdSAYCZskJwSQMA4J5vGADKS88t41AAj2zMnTtXydP37BntAVuvwBUrVoS1a9dCtmy6tGtkAAAgAElEQVTZ9HbBfqwAK+CBCsQAgPdoeYUUALh3BwS1FxGAazUiAM+KHIAFRQ7AvIUgIB8VAN4Fn/0MAD1we/KSWAG3VwDz9OH9FxbowOO7/8feWYBHdfxr+Etwd3cI7u6uwd3d3d2CFpfi7oXSIi1WpQq1P8UdgidAiOHx3JlNl7u0ye5kJ0sO5DvPs0/v/TPfzO+8ZzabvDtnTmwc+fPnx+7du1GunN7DEWOjdo75/wTeCMBnwVpYTAJQ/H07s11HTP9sj1ZfcTnMFYBRX30KwBh6Z1AAqoN8IwDLVlUPRdLSU/yAzPbNAQpALYoMmwnIW4HlRs0bN26M8olwMU1L7hkzY8YMTJo0SespwzFdF/sjARIwBoG3BKCX3r5C7i+lAPxSCMAeQgBus3qCnpeuCAFYRAjAEnATL53jhI8UgN9yBaAORGZJgAQcSuCF2CJB7r23cOFC015+7+ro168fli1bhmTJkr2rITmOgwi8EYBPQ7VGMAlA8fctBaAWRq4AtIKPAlBvbr1JUwCqg4wQgLmxvWw19VCUAnAfBaAWRYb/TUDeDix/Gfvss88gfyF0xCFv9ZC3+o4bNw5ly5Z1xBDskwRI4AMg8LYA1NtXKEIAHhQCsKcQgFsVBWBJIQBLapE84fNYCMBvKAC1KDJMAiTwLgh4eHhg6dKl2LVrF7y8vBw2ZP369U23+zZs2NBhY7Djd0vg/wVguNbAEQJwnxCAncQKwN1afcXlMFcARn31KQBj6J1BAagOMkIA5sH2MtXVQ1EJwG8/owDUoshwVARevnyJ/fv34/PPPzftDxMUpLenhxwnW7ZsGDBgAPr27YssWbIQPgmQAAlYJfCWAHys9zPI/eUzuHx/IHoCsGApIQBLaV0lkwA88RUFoBZFhkmABN4lgeDgYBw7dsz0ZfDhw4djZIuY1KlTo1evXhg4cCAKFCjwLk+HY70DAm8EoL+T1mger18i+7efY2ZbIQA/pwC0FyYFIAWgvXNHOUcBqIwKJgGYNa8QgDXUQ5EJwABxC/C3n1IAalFkWIXA06dPcfz4cZw9exbnz583vW7fvm01KjdxdnFxQcmSJVGqVCnT3i5169aFXP3HgwRIgARUCLwlAB+FqESibGMSgMf3CQHYS6wA3GK1rze3ABcsDTfx0jlO+DxC9ZPHKAB1IDJLAiQQawQCAgLw008/4fTp029+B7x27ZrN7WJy5Mhh+v1P/h5YunRpNGrUCEmTJo218+DAjiXwRgD6xdMayCQAv9srBGBnIQA/0eorLocpACkAHT7/KQDVEb8RgKVrqYciFYAvke27PRSAWhQZtpfAs2fPcOnSJfj5+UH+cii/LU6YMCESJ06MNGnSoFixYkiePLm93TNHAiRAAnhLAD4M0yJiEoA/fIb5XYQA3KUoAAuUEQKwjNa4JgH42xEKQC2KDJMACRiJgNwn8PLly6bbhAMDA02vBAkSQEqgFClSmH4HTJs2rZFKZi0OJvBGAPom0BrJJAC/30MBqEUR3APQCj/eAqw5ucxxCkB1kBECMB+2l6qtHopKAH7/CQWgFkWGSYAESIAEjErgLQHoqVelSQD++KkQgL2FANxstTPPS1fFQ0AKY0aBsnATL53jhK8UgIcoAHUgMksCJEACJGBoAm8EoE8irTpNAvD4J0IAdhErAHdp9RWXw1wBGPXVpwCMoXcGBaA6SJMAzOIiBGAd9VBUAvD4TgpALYoMkwAJkAAJGJXAWwLQw1mrTPeXT+Hy057oCcD85YQALKc17gnfh6j++5cUgFoUGSYBEiABEjAygTcC0DuJVpkeAS+EANyFmW2EANxHAWgvTApACkB7545yjgJQGVXEHoBSAJasqx6KSgD+sIMCUIsiwyRAAiRAAkYl8JYAfKC3r5BJAP68O/oCMH95LTwmAfjHFxSAWhQZJgESIAESMDKBNwLwid4+jyYB+MNOCkDNi00BSAGoOYVsxykAbTMyt0gcLz46ZJYCsJ56KCoB+OM2CkAtigyTAAmQAAkYlcBbAvC+3r5CJgH4yy7M79wHEz7ZZPWU39wC7FIebvkraOE54euJ6n8epADUosgwCZAACZCAkQm8EYBeevt/mwTgj9uFAOwqVgDuNPIpG7o2CkAKQIdPUApAdcQRAjC/EID11UORCsAXyPbjVgpALYoMkwAJkAAJGJXA2wJQb1+hCAG4I5oCsIIQgBW18EQIwP0UgFoUGSYBEiABEjAygf8XgCm1yowQgFspALUo8iEg1vBxD0DNyWWOUwCqg3wjAIs3VA9FJQB/3kwBqEWRYRIgARIgAaMSeEsA3tXbV8j9lT9cft0uBGBfsQJwo9VT9rwoHgJSXDwEJF9FuLlU0sJzws8D1f/aRwGoRZFhEiABEiABIxN4IwAfpdYq0yQAxd+3M1t3w/T9O7T6isthrgCM+upTAMbQO4MCUB2kSQBmKoDtxRuph6ISgL9sxLRp0zBlyhStvhgmARIgARIgASMSSJw4Mfr374/1d5JplWcSgCe2KgrAa0IAFhICsBLc8lXWGtckAP/3GbZs2YLOnTtr9cUwCZAACZAACRiRQMqUKdGpUydse5hWqzyTABR/31IAamEEBSAFoN4MUkhTACpA+qdJhAAsiO3FXNVDUQnAX9dr9cEwCZAACZAACRidgEkA3k6hVaZJAJ7cjPmd+mHC7g1W+/K8+I8AzFtZCMAqWuOe8HuA6qf2avXBMAmQAAmQAAkYnUCPHj2wzTO9VpkeAc+R/dcNQgB2FysAt2v1FZfDFIAUgA6f/xSA6ogjBGAhIQAbq4ciafksJBBTioZp9cEwCZAACZAACRidQLVq1dBh899aZbq/8hMCcFM0BWAVIQCrao17S4jHZaX19i/UKoBhEiABEiABEngHBCpVqoQu289pjRQhANdRAGpR5B6A1vDxFmDNyWWOUwCqg3wjAIs2VQ+xJQmQAAmQAAmQgN0ETALwtw1CAPYXKwCtr57//xWAVeGWt5rdYzJIAiRAAiRAAiSgTsAkAE+sEQKwh1gBuE09yJZvEeAKwKgnBAVgDL1ZKADVQSZ2lisAC2N70WbqIbYkARIgARIgARKwm4BJAP6+LnoCME81IQCr2z0mgyRAAiRAAiRAAuoETALw5CrMbCUE4AEKQHVyb7ekAKQAtHfuKOcoAJVRwSQAMwoBWKS5eogtSSAOEAh9fRd7n4WjYobcyOf8gZ5w+DOcfHIPAckLoW7S+IY5ydCA+9j/NASlMuRBgQ+VvWFos5DYIOD+WgjAP9ZGTwDmrg63PBSAsXG9OKZxCfCzOvauDT+rY489R343BDwChQD8bSUFoCZuCkAKQM0pZDtOAWibkblFhAAsIgRgC/UQW5JAtAgE45bvOWx+8hAPQkOBeKlRPVMZdE+dEgmj1c+7bfzq0WdIezUUq6p2Qt8E73bsdzZa6FV0/e0gHucdhm+yJYdRXFvAky+Q7fJLzKncGYMSOr0zHByIBN4VAffXvkIArhECcIC4BXid1WE9L14XTwEuiBm5awgBWONdlchx4hwBflYb9pLzs9qwl4aFfdgEPAKfCQG4QgjAnmIF4NYP+2QdeHYUgBSADpxeEV1TAKojjhCARbG9cEv1EFuSgCqBMD985v49vkpUEhOyuKBQAme8CryPvfd/w+F4FbA+dx5kMKjfefVoL9JeEwKwSmfrAjDEG788fYEMKXOhcIKIk3n+6i5+DUqKKqkyILVBz89UaOgVdP39AB7nGWEwAXgA2a4IAVipKwWg6nuN7d4rAiYB+OcqzO84EBP2rFUUgDXhlrvme3WeLPY9IcDPan5W2zFVA57ws9oObIy8RwRMAvD35RSAmteMApACUHMK2Y5TANpmZG4RIQCLYXuhVuohtiQBJQKhOH/vAFYkqo/1mVLi+cubOOD/FEmT50erVElx7u4BbEjSBJsypni7t/AwhIj/xdnJOWJF2n/+/1Dx706QN6zGaDsxnuXx6vGeCAFYuasVARiGwOc/ouKZq2hYsh/mpowvag7D6TsbUd3bBT+UqYPyzqLWf/VtOU5YeCjCEQ/xYkoU/puXtWsVJgXgfiEAR+KbrDGwAvCfsc3nK88tTJxbfHlu0agr4Ml+CwHoqHWJYQgNDxeFxSB7pfcFG5EAYBKAf62IngDMVUsIwFrERwIxTICf1fys5md1DL+p2N0HQsAkAP9Yipkte2H6wS0fyFm9+9OgAKQAdPisowBUR2wSgBmkAGyjHmJLElAhEOaOkdceYlChasj+7Hs0uxOE7jny4dnjEzifoTM2pLmPEdefYGXhqm/1FvrqF1Q9fQrliw3HytRhOHRtGVp5JceU0gMxK9lrbLq4HKPQAJfyBqD9mZhrd7VYBWSzkHCvHu9G2utCAFbqFiEAQx9ji/shuHl54JFTStTJ3hp7sz9FbyHQDoZFnIJzwjL4PPdrdLt+Ba9M/4sTsmTuglsFCiD05Wlxvj9g7/MXcEqcB+MKtMe0VMFYdeFjrExcG21f/4aVQSVwpGRh/H79C8z388PreClRLktzfJXHBf/SpAh6fRkz3H/Edv8neBweH5mSV8anJeui4vOvUfz8LdTJnQtXPM/iz9B06FegC5anTxEhVEMfYsPNQ5gpbsn2dk6EJCFBKO8y5r8CMOQuFlyNpI7w5/jm7iGM8ryJ66HxkT1FcczK74ruyeLhoccO5L2XEnsrtkZzJ38sP78Ca5P3wIV8uYCn1ut68eIUhl3/EZ+9eIVE8ePjeWg2rKjYXawADMLJ+/vR594NuIclRI4U5bG+WH3U/8+Wha/xh8cRDL1/FeeCnZA1TX3cLVYRYYE3MOvGV1jl54NnzilRMWNdrM9XCkWcPDD1703Ym6wqGgSdxyfPXiFj2kroGv8m1ng9wvOEeTGjSEeMS2HkG9VV3ohsY0QCJgH4v+VCAA4SKwDXWC3xzS3AuWrDTbx4kECMEuBnNT+r+Vkdo28pdvbhEDAJwD8XUwBqXlIKQApAzSlkO04BaJuRuUWEACyO7QXbqofYkgQUCIQF/oEe99Nhk0se/HRjIz5P2web0iVEWNBjnAlNjbJJQrH52rfoU/Bft5+He2Hu2TXYnbovzuQKwYTTu7E3JBR5sw3Gz1kfovtfB+CdayS+yhKAeTHZLmvKt/bAe/V4F9LeEAKwYg8hAINx4tYa1PdKiZlFWqG2325U9UiN7RU7ovWr46h47jIalhiEuSn+WQF4dx2q++THD6XqRawADL+HcWe2YXvCOjiUPy++urIByxK1wcMiRfDt1YXo4B2OohlqY1LGfKgUehLlr9yEa+HBWJjUBycDk6NZmvSmFY9vjrD7mHZ2M5aGFcGMXCWQ49kP6PEkIz6r0BbNgv9A/f8dwc8JXDA5d3H4eBzGpnh1cblEdeRzCsIv8jw8w9A0Zx10TuSJpe5/Imnucf8RgAE++5Hr8n/rePrkMxS9dgslczTC4KTPsefucRyOXwenStZArie7kfGmEzZV7ISOzkIAXlguBGBPXMibG/HFfIiyrrDbGCP4rAkviCk5SyLny5MY6pkACyr0wKD419Hrr934Lk1H/C9PRrg/e4qM6fKhwL9WTL70O4QSl84ieYY6mJwuJXzD0mBQxnT47OrH6OqfBZPyVkQRIfqm37mK9LkG4ZccKbDt4nz080sK15wN0Sbkd4zw9ET8FBWxJGtS7L31E66k644b+V2QSGG+swkJRIeA+2sfuJxaFj0BKN6zbrnqRGcYtiUBmwT4Wc3Pan5W23ybsEEcJWASgH8tFAKwt1gBuDmOUtA/bQpACkD9WWSjBwpAdcQRArAEthegAFSnxpZKBIJPoevtxFhfoBB+ubkRh9P1w5o08REq9gA8EZIBNZMGYOWNExhWoOm/ugvD5XvrUN63MP7IH44+Fx6hY7ZXmPO0OE5nf4zaV3wwvowQQ8LKxGy7f90C7GUhAJ3vYszpTdiUsCqWZ0yK3x/9gt2ojF/FirviL79HuXOX4FpiCOYJASiW2OHs3TWo7FMAP5dqiAqi26Bnx1D8wilkydoE3RLcw8YH5xCStT/+yJkB39xYjFb+RfF12eaoI9qGBV3BkAt7sT0sBwbldMW0jJkR+PR3LPT1Ez07IXWKCpic6BRKXjiLCoVGY3u6RPB9tB3Z7iTDp0IAtgj9H1z/OgS/nMNxMkca/HxzGVwFu59LN0Il3MHI05uxJ0UH3CxYDCnCLqPHX3vhmWscvkr3CCsfXMVdcQbO8XJhcZb4/6ojq9gjKQTf3FyCZqLe42WaorpzGB56bkXu2wmwVqzW6+j7CTK6O2NzhU7oYBKAy4QA7GUSgAmDo66rzPMjKHrxPCoWHINd6RMhwGcfcl59hpnle2JQglc45L4Rnb1CUClzXSzOWQql4v/7tuAQnLy1ArW9c+Ng2dZoEu+fKRV2HQNO7cQP6fuIFaOiBvHU49UXF2Osc3N4Fi0hROxH6BlQHX+Xqosir39C1TM/I0v+CTiYIQRrLy3E5Pjt4FGoOJIqTXg2IgF1AiYB+PdSzO8gVgB+amsF4A3xEJACmCEFYM666oOwJQmoEOBnNT+r+Vmt8k5hmzhIwCPwKbL/jwJQ99JTAFIA6s4hm3kKQJuI3jQwCcD0UgC2Vw+xJQmoEBAr+RZd+xUu+VqhzovDaPYoLWbnyoNbD77CqQzdsSLpWfS8nxg7XUr+p7eQl8dR+cJN1M/ijPUvSuBsnpdoe8ED9TP4YtXrirhUpJLpdt2YbmdZyCuvHUh7U6wArNALfZ2vof/fO7DHKSsqJU2FXMkKoneWsqiS0BkhL75DufMX4Vp8mIUAXCUEYEHxR0UjkwAM9DuAfJfPIUHynCiSKDVKpymHoRlzIbNTMI7eWIi2gXVwq2hlZDGvagt5iN2C02TPu0idtTsOpn6EdX7+/wjA8hgX7xfku3IP3UxjOuHCvbUo91CsACzfXgjAv+AqVgAmzT8V+zM440f3pWj0tJiopbEQgFfQ+9QunMzQDxfyyFV5v6Ph30eBPBOEAPTCGs+ruCe2xXOOnwsLcxQTgC3r6IGTuXPi15uL0PxpCfxYugmqCgF413MTCtxNjA3lu6Od706kdxcrACt0RWfnh3A7txqfpuprGithcNR1lfLfhzxX76JTsRFYmtIZng+3It9tYGm5XuIWYCn7AnD+yY8Yd/c3/BavCo6UcEVNs+QzXbQQ03k29M2Po2Vbob7ZD4ZFXLef00ecb8JwPyy/uART4reCZ+HiOHplDnqHNsa9opWQLvAX1Dr9KwoUGo/NaYOw8dJ8jI/fHh4FKQBV3u5sEz0CJgF4erEQgIOFAFxtNex58R8BmKOuEID1ojcQW5OALQL8rOZnNT+rbb1L+O9xlIBJAJ6aj5kt+mD6F5viKAX906YApADUn0U2eqAAVEccIQBLYnv+DuohtiQBRQK+fofRzSc7VuYtLvaA+xNbxdNy06Usg36pQrHz1nG8zNoBY5L9ZzM38cCIh5h5fg2WBTijWPah+DnLa0w5txnrg8JQIddYfJU51T8PCInBduGvcMr7HG4nLYV2yZLglfcnyHLDG8OL9cH4pOHYf30JhgaVx76CNVAizAt/BqdG81TpALFyrPrZn5Ep72Cskhv1JU6Hl55rUcIzOVYVb4lq4n/KHe8GOp75Ag8ydcNnWbMg8PU9PEpUBLUTh+LozflCAIr96oTUzCgEYNCrm/gqJCUqJHHCp9eXY0JIbZwpUQ9FLW55DQs4gXpnj+FhuiZwS/kMG+/9jB9DC2BNqS7o5XwWLf8+gmQu07BPCMBfbi9BPe9c2FW8OVwTBmLnlaUYGZAfs3KWQALf7zDZxxdFs/XDwSzZkSvh/+93F3kddZDRew+K3ryDstlc0TexL3be/wE/Jm6CM0WqIpsQefmuXkWpHE3QJuxvTHtwE8Hp2uPPfEWRO/wsXE9FXldDnEO7s4dwPXUDzEsXD1/e/xqfBWbCpCLdMSJpMC4+f4WsydPDyXs3St8NwKSSQzAtSeBb18tX1nX9GnJmqo8xqZOLPQSToU+GzILhUnR/ng2TclWAS8BpTH/gjny5xVOPs6TA3quzhABsinuCfbrAn1HrzC8oUHCiEIAh2HJlNoaEuuJcwQrImSAREivOeTYjARUC7gFSAC7E/PZCAO5VFYD14Jajvkr3bEMC0SLAz2p+VvOzOlpvGTaOIwRMAvDvjygANa83BSAFoOYUsh2nALTNyNwiQgCWwnaXjuohtiQBZQIhuO59BGO9Q1AxbSFUTJQQzwJu45i/D3JnbobJqf55MMV/+hO3AXtuQI0HYZhQbADGCQH3270VaCL2uVtVvDO6mFaFySMG24XdxOhz2/F1ml44mzuvWB13Fr0v78Oe4PSYWHgopie4gvHuR7HluViJFz8jGmXvhN2Zs4j9/byx4+Y2jPTxBhKVx7bibdAk5BR6XT2EzwLE4rqMHfBH3sLw8zkqHmTxl9jTLxzpkoi97lw6Y3CyMCEA56FtkBCAhSsLAShuqfX5Ei3vnMH5oEA4J8iKzrm6YF2G9OJZtZZHIP7y/BTdH1zBXaeMaJ6pAF4/+Q3HIVbzFs2NzWcPCwHohn3pE8JP7I1X58ZvuB6vGNYKdh1EbQNvfo29rwKRIXkZtEt0C5t8X6JqrqE4mjn9G65R1hH+FMfu78O4xzdxIzQBcqUoh4/yNUG7xKLCME+surEL08RqxYSJXdA5dTwceXwVL1K3wsO8YXD9O6q62qOs/0H0uHcW50OTo5LYliDHs79wMDg3FhQsi2t3j2L3y2d47pQcpdM3wZ68ZZAv/O3rJW/v/ebBPox6JB8Wkhj50zTAxQKVTbdUu7kfwfpn3njmlAZVM7piQ66Spv0Qd1+bIQRgM9wT7NMF/oRaZ6UAnITNaeLhptgDssGdy/BPUhtHizVEZUc9jFj5vcSGHxIB9wBvuJxZIATgECEAV1k9tTcrALPXFwKwwYeEgediGAL8rOZnNT+rDfN2ZCGGIWASgKfnCAHYV6wA3GiYut63QigAKQAdPmcpANUR/78A7KweYksSiCaBsBAv/Ox/CxeDQ5EiUXbUTZULOd42WtHskc1JgARI4P0lECEA50VTADYQArDh+3vSrNzwBPhZbfhLxAJJgATeIYEIATiLAlCTOQUgBaDmFLIdpwC0zcjcIrFzAnRIJ1cAdlEPsSUJkAAJkAAJkIDdBEwC8OxcIQCHihWAK63243nxpngISH7MyN4Qbtkb2T0mgyRAAiRAAiRAAuoEPIL8hQCcKQRgP7ECcIN6kC3fIkABSAHo8LcEBaA6YpMATFsa2/N1VQ+xJQmQAAmQAAmQgN0ETALw/GzMbycE4GeKAjBbI7iJvTd5kAAJkAAJkAAJOJ6ASQCedcPM5kIAfkkBaC9xCkAKQHvnjnKOAlAZFSIEYBlsz9tNPcSWJEACJEACJEACdhNwD3gClwuzhAAcJgTgCqv9vFkBmNVVCMDGdo/JIAmQAAmQAAmQgDoBkwA8N00IwP5CAK5XD7LlWwQoACkAHf6WoABURywFoGuqIpiXvbl6iC1JgARIgARIgATsJnA/yA8Nrq+OlgAcmrEGhogXDxIgARIgARIgAccT8Ap5gZpXl1MAaqKmAKQA1JxCtuMUgLYZmVtIARgYHqIeYEsSIAESIAESIIEYIRCdFYAxMiA7IQESIAESIAESiBYBrgCMFq7/NKYApADUm0EKaQpABUj/NFnRYyIkLx4kQAIkQAIkQALvlkCNFg1Qrn0Dq4O+9PbH+hFz3m1hHI0ESIAESIAESMBEoIprHVTqyi047J0OFIAUgPbOHeUcBaAyKjYkARIgARIgARIgARIgARIgARIgARIggRgnQAFIARjjk+rfHVIAOhwxByABEiABEiABEiABEiABEiABEiABEiCBKAlQAFIAOvztQQHocMQcgARIgARIgARIgARIgARIgARIgARIgAQoAO2YA1s3rrMj9XbEqXX7TuHavbznHVAAvucXkOWTAAmQAAmQAAmQAAmQAAmQAAmQAAm81wS4AjDqy0cBGENTmwIwhkCyGxIgARIgARIgARIgARIgARIgARIgARKwgwAFIAWgHdMmehEKwOjxYmsSIAESIAESIAESIAESIAESIAESIAESiEkCFIAUgDE5nyLtiwLQ4Yg5AAmQAAmQAAmQwDsg8OjJM/QYNP8djMQhSIAESIAESIAE/k2gZbN6GNSjDsHYSYACkALQzqmjHqMAVGfFliRAAiRAAiRAAsYlcOGqB0oUzm7cAlkZCZAACZAACXzABJp1ccOhXTM+4DN07KlRAFIAOnaGid4pAB2OmAOQAAmQAAmQAAm8AwJmAZix1BhkKjnmHYzIIUiABEiABEiABIJfP8LVz8qAAlBvLlAAUgDqzSCFNAWgAqR/miRInAZhIQHqAbYkARIgARIgARKIEQId+s7G7nVjrfZlFoCZy01F5vJTY2RcdkICJEACJEACJGCdQNALD1zemU8IwOliBeBM4rKTAAUgBaCdU0c9RgGozso5XiIkSJYNyTJXVg+xJQmQAAmQAAmQgN0EwoJf4OmdQ2jb+yN8vnmSkgDMVH4yMlWYYveYDJIACZAACZAACagTCH7hiSvb86Np1+k4vJMCUJ3c2y0pACkA7Z07yjkKQGVUkAIwtUs75Kq7WT3EliRAAiRAAiRAAnYTCHzqjiu7iwoBOFcIwMk2BOADsQdgDiH/pAC03tbughgkARIgARIgARJ4i4BJAG4rIATgNCEAZ5GOnQQoACkA7Zw66jEKQHVWzvETIZVLW+Sst0k9xJYkQAIkQAIkQAJ2Ewh8egvXdhVD2z5CAG5SE4AZK0xCporWVwvaXRCDJEACJEACJEAC/xGAV7cWogDUnBcUgBSAmlPIdpwC0DYjc4sIAdgGOetvVA+xJQmQAAmQAAmQgN0ETAJwZwkhAOcIAWj9tt4LVyNWAGasOEG8Jto9JjtGhYoAACAASURBVIMkQAIkQAIkQALqBOQKwGtbigoBOFWsAJytHmTLtwhQAFIAOvwtQQGojtgkAPO3QY7669VDbEkCJEACJEACJGA3ASkAr+8ohTZCAO5TFIAZpACsNMHuMRkkARIgARIgARJQJyAF4PXNxdC0mxCAOygA1cm93ZICkALQ3rmjnKMAVEaFCAHYGtkbrFUPsSUJkAAJkAAJkIDdBAL9b+PGjjJCAM4WAtD6k33NKwAzVBoP+eJBAiRAAiRAAiTgeALBLx7ixqbiaNJtCo7smOP4AT/QESgAKQAdPrUpANURSwGYMn8rZG9IAahOjS1JgARIgARIwH4CQVIAbi+LNn2FANxoQwBeu48ShXIifeWxyFB5nP2DMkkCJEACJEACJKBMIPj5Q9zcWIoCUJlY5A0pACkANaeQ7TgFoG1G5hYmAVigJbI1XKMeYksSIAESIAESIAG7CUgBeHNbeSUBeF4IwJImATgG6auMtXtMBkmABEiABEiABNQJSAHovqEMmnSfjCPb56oH2fItAhSAFIAOf0tQAKojNgnAgi2QtdEq9RBbkgAJkAAJkAAJ2E0gyP8O3LdUROu+s7B/4zSr/ZgFYLoqo4UAHGP3mAySAAmQAAmQAAmoE5AC8Nb6chSA6sgibUkBSAGoOYVsxykAbTMyt5ACMIUUgK4r1ENsSQIkQAIkQAIkYDcBKQBvba6M1v1mYv+G6YoCcBTSVx1t95gMkgAJkAAJkAAJqBMwCcB1FYQAnCRWAH6kHmTLtwhQAFIAOvwtQQGojjhCADZHlsYUgOrU2JIESIAESIAE7CcgBeDtTVWiJwCrjkS6qqPsH5RJEiABEiABEiABZQLBzx/h9tqKaCwE4FEKQGVu/25IAUgBaPfkUQ1SAKqSgukpwCkKNRMCcLl6iC1JgARIgARIgATsJhDkJwVgdUUBeE/sAZgLaauNEK+Rdo/JIAmQAAmQAAmQgDqBECEA76yujMY9JuLotnnqQbZ8iwAFIAWgw98SFIDqiCMEYFNkbrJMPcSWJEACJEACJEACdhMI8ruLOxtrCAE4Q9wC7Ga1n/PXIgRgmmrDkbb6CLvHZJAESIAESIAESECdgBSAd1dVpQBURxZpSwpACkDNKWQ7TgFom5G5hRSAyaUAbLpEPcSWJEACJEACJEACdhOQAvDuhlpo3V8IwPWKArD6MCEAh9s9JoMkQAIkQAIkQALqBEwCcGV1IQAniBWA89WDbPkWAQpACkCHvyUoANURSwGYrHATZGq2WD3EliRAAiRAAiRAAnYTCBYC8N66OmjV3w0H1s+w2s/562IFYEGxArD6UKSpMczuMRkkARIgARIgARJQJxDy7DHurawB154TcGwrBaA6ubdbUgBSANo7d5RzFIDKqEx7ACYr3BiZmi9SD7ElCZAACZAACZCA3QRMAnBtPSEApwsBOFNJAKauMUQIwKF2jymDQT63Ud1vh1YfDJMACZAACZCA0QnUrFkTCz1qaZUpBeD9FbWEABwvBOACrb7icpgCkALQ4fOfAlAdsXP8hEhWpDEyNl+oHmJLEiABEiABEiABuwkE+93D/TX1FQXgXbECMDdS1xiM1DWH2D2mDAbc+xuPtndH4sSJET9+fK2+GCYBEiABEiABIxJ48eIFevTogZ9zjtcqTwrABx/XoQDUoghQAFIAak4h23EKQNuMzC3MAjBDC71lzeHhYQh76as+MFuSAAmQAAmQwHtIwClBEjgnSqZVebDvPTxY0xCtBkzDgXWzrPZ1/nqEAExVcxBS1xqkNW7AvdN4vLUnduzYgW7dumn1xTAJkAAJkAAJGJFAokSJ0KlTJ/yUe4xWeVIAeiyrD9de43BsCxfL2AuTApAC0N65o5yjAFRGJW4BToikRV2RoYXeo81DnnvhwfLa6gOzJQmQAAmQAAm8hwT69++PbzPpPY1XCkCP1a5oKQTgQRsC8JwQgKWkAKw1ULw0BeDd0/Da2osC8D2cdyyZBEiABEhAjYBZAP6YZ7RaIIpWUgB6Lm2ARkIAfkUBaDdLCkAKQLsnj2qQAlCVFP4RgI2QvtVH6qFIWkoB6LG0LuR+CzVq1NDqi2ESIAESIAESMCKB2bNnQwrAb7LoPYwj2Pc+PFc2RsuBU3Fw7Wyrp2oWgClrDUCq2gO1sATePQOvLb0pALUoMkwCJEACJGBkAmYB+EPekVplhjzzwsMlDYUAHCsEIPfLtxcmBSAFoL1zRzlHAaiMKkIAFmuEdK3mqIciE4DiB6Tn0vqYMWMG3NzctPpimARIgARIgASMRiA8PBzOzs4mAfh1Vr29+KQAfLiiafQEYO3+SCleOkfg3bN4srkvBaAORGZJgARIgAQMTcAsAI/n0/uyLlQKwMWNKQA1rzYFIAWg5hSyHacAtM3I3MLJJAAbIl1r6ysQbPUof0B6im9IKABtkeK/kwAJkAAJvI8ELAXgV9n0bsUNkQLw4+ZCAE4RKwCtfwF37vodcQtwHiH/+iFlnRgQgJv6UQC+jxOQNZMACZAACSgReCMAXYYqtY+qkUkALmqCRr3H4KvNi7X6isthCkAKQIfPfwpAdcQRArAB0raxvgm5rR5Dnz0R35A0ogC0BYr/TgIkQAIk8F4SsBSAx7IP0DoHKQAfLW+JFoOm4Is1NgTgDSEAC+RBijp9kaJuX61xA++chc/GgRSAWhQZJgESIAESMDIBswD8roDel3WhT73weGFzNBQC8GsKQLsvOQUgBaDdk0c1SAGoSgowCcDi9YUAnKkeiqSlSQAuakwBqEWRYRIgARIgAaMSeEsA5uinVWaI7wM8WtZKCMDJQgDOtdrXuX8EYPK6fYQA7KM1btCdc/DZMIgCUIsiwyRAAiRAAkYmYBaA3xbU+7Iu9OkTeC1oIQTgaCEAlxj5lA1dGwUgBaDDJygFoDpiKQCTSAHYVm/fPikAHy1sSgGojp4tSYAESIAE3iMClgLwaE49ERfi8wCPl7WJngCs1xvJxUvnkALQd90QCkAdiMySAAmQAAkYmoBZAH5TWO/LOikAn8xrhYZ9hADcRAFo70WnAKQAtHfuKOcoAJVRmVYAJilRF6nbT1cPRdJSCkCveS0oALUoMkwCJEACJGBUApYC8HCenlplSgH4ZHF7NB88CV+u/shqX29WANbrheT1e2mNG3T7vBCAQykAtSgyTAIkQAIkYGQCbwRgEb0v60wC8KM2QgCOEgJwqZFP2dC1UQBSADp8glIAqiOWAjBxSSkAp6qHIhWA3uIHZEsKQC2KDJMACZAACRiVgKUAPJS3u1aZIT4e8F7UQVEA3hZ7AOZFsvo9hQDUE49SAPqtHU4BqHX1GCYBEiABEjAyAbMA/Lqo3pdmUgB6z21HAah5sSkAKQA1p5DtOAWgbUbmFhECsA5Sd4gBATi3FQWgOnq2JAESIAESeI8IvCUA83XTqtwkABd2jKYA7IFkDXpojRt0+wL814ygANSiyDAJkAAJkICRCZgF4FfF9D4zpQD0mdMBDfqOxDcblxn5lA1dGwUgBaDDJygFoDriCAFYG6k6TlYPRdIy9Km3+IakLQWgFkWGSYAESIAEjErAUgB+6dJZq0wpAH0WdBECcKK4BXie1b7O3YhYAZi0QXcka6i38jD4lhCAq0dRAGpdPYZJgARIgASMTMAsAI+V0PuyTv596zurIwWg5sWmAKQA1JxCtuMUgLYZmVuYBGCp2kjZcaJ6KAoB6DOnPQWgFkWGSYAESIAEjErAUgB+kb+jVpkh3h7wXdANzYdMwJer5lvt66wQgKWlAGzYzfTSOYJvXcTTVaMpAHUgMksCJEACJGBoAmYBeLRkF606Q/294TersxCAI8QKwOVafcXlMAUgBaDD5z8FoDpiKQATlaqFlJ0mqIeiEIC+sztSAGpRZJgESIAESMCoBCwF4MEC7bXKDPX2hO/87mg2ZDwOrVpgXQDeFAIwf14kadgVSRt11RpXCsBnK8dSAGpRZJgESIAESMDIBMwC8EipTlplSgHoP7MrGvQTAnADBaC9MCkAKQDtnTvKOQpAZVSmpwAnKl0TKTqPVw9FKgB94DezEwWgFkWGSYAESIAEjErAUgAeKNRWq0wpAP0+6qkoAG8JAZgPSRp1Mb10juBbl/B8xTgKQB2IzJIACZAACRiagFkAHi7dQavOMCkAZ3RH/X7D8e2Gj7X6isthCkAKQIfPfwpAdcROCeQKwBpI3mWceiiSlmFPhQCc0YUCUIsiwyRAAiRAAkYlYCkA9xdurVWmFID+c3uj2VCxAnClrRWAEQIwcaPOSOKqufeguxSAEygAta4ewyRAAiRAAkYmYBaAh8q00ypTCsCnbj0pALUoAhSAFICaU8h2nALQNiNzCykAE5aWAnCMeigKAejv1o0CUIsiwyRAAiRAAkYlYCkA9xVpqVVmqPdDPJ3TRwjAcUIALrTa19mb/whA105ILF46R4j7Zbz4eCIFoA5EZkmABEiABAxNwCwAvyzbRqvOMH8fPJveSwjAYWIF4AqtvuJymAKQAtDh858CUB2xU4IEJgGYrOto9VAUAvDp9B4UgFoUGSYBEiABEjAqAUsB+HnR5lplSgH4bHY/NBUC8LCiAEzUuCMSi5fOIQXgy2WTKQB1IDJLAiRAAiRgaAJmAfhF+VZadUoB+HxqH9TvLwTgegpAe2FSAFIA2jt3lHMUgMqoECEAqyNZt1HqoagE4LReFIBaFBkmARIgARIwKoG3BGCxplplhj6RAnCAEIBjhQBcZLUv8wrARI07IFETvf2MQm5ewatlUygAta4ewyRAAiRAAkYmYBaAByu00CpTCsAXU/qhXv+h+G79Sq2+4nKYApAC0OHznwJQHbEUgAnKVBMCcKR6KFIB6ItnU3tTAGpRZJgESIAESMCoBCwF4GfFG2uVKQXg81mD0HSYEIArbAlAd7EHoIuQf+3ES+/pwyYBuHQ6BaDW1WOYBEiABEjAyATeCMCKel/WmQTg5IFCAA4RAnCVkU/Z0LVRAFIAOnyCUgCqIzYLwCQ9hquHIhOA/r7iG5K+FIBaFBkmARIgARIwKgFLAfhpyUZaZYY9eYQXMwYLAThGCMDFVvs6ezNCACZs0haJmuptaB5y8ypeL3GjANS6egyTAAmQAAkYmYBZAB6opPdlXZj4+/blpEGoN0AIwHUUgPZecwpACkB7545yjgJQGZXpFuAEZasiSY9h6qGoBODk/hSAWhQZJgESIAESMCqBtwRgqQZaZZoEoNvQ6AnApm2RULx0jlApABfPoADUgcgsCZAACZCAoQmYBeD+yq5adYb5+eLVpMEUgFoU+RRga/i2blynSRdwat2+U7h2L+95BxSA6hdQCsD4ZasgSc+h6qEoBODLSQMpALUoMkwCJEACJGBUApYCcE/pelplSgH4cvpwIQBHixWAS6z2dcbdHWVcXJCgWWvx0nuiYeiNawhcNIsCUOvqMUwCJEACJGBkAmYB+HlVzS/rhAAMmDAMdQcMxvfrVhv5lA1dG1cARn15KABjaOpSAKqDNAnAcpWRuOcQ9VAUAvDVxMEUgFoUGSYBEiABEjAqAUsBuLtMHa0ypQB8NW0kmgwfjSMfqwrAVkjQvLXWuCYBuHAOBaAWRYZJgARIgASMTOCNAKym+WWdFIDjRwgBOEgIwDVGPmVD10YBSAHo8AlKAaiO2CwAE/UapB6KVAD64fWEIRSAWhQZJgESIAESMCoBSwH4SdlaWmWGPXmM11NHCQE4SgjApVb7Mq8AjN+8pRCArbTGDb1xHUEL5lIAalFkmARIgARIwMgEzALws+p6X9aFSwE4bhTqDhQCcC0FoL3XnAKQAtDeuaOcowBURmXaAzBeuUpI1HugeigKARgwfhgFoBZFhkmABEiABIxKwFIA7ipXQ6vMMK/HCJg6JpoCsAXit2ipN64UgPPnUQBqUWSYBEiABEjAyATMAnBvjVpaZYb7+SFw7GghAAcKAbhWq6+4HKYApAB0+PynAFRHbBKA5SsiYZ8B6qFIWob7+yFg7AgKQC2KDJMACZAACRiVgKUA3FmhmlaZUgAGTh6HJiNG4sjyZVb7Mq8AjNeiuRCALfTGvX4DwfPnUwBqUWSYBEiABEjAyATMAvDTmnpf1kkBGDRmLAWg5sWmAKQA1JxCtuMUgLYZmVtIAehcvgIS9u2vHopMAJq+IRlFAahFkWESIAESIAGjErAUgDsqVtEqM8zLC0GTxqOxEIBHlQVgM8Rr2VxvXCEAQ+YtpADUosgwCZAACZCAkQmYBeCeWnpf1kkBGDx6POoMHIDja/Wf1mpkZo6sjQKQAtCR88vUNwWgOmKTAKxQAQn69lUPRSEAg8aMoQDUosgwCZAACZCAUQlYCsDtlSpplRkuBeDEiWg8UgjAZWorAJ1bNkW8Vs20xg27fhOhcxdRAGpRZJgESIAESMDIBMwCcHcdvS/rwn39EDJqIuoMEgJwDQWgvdecApAC0N65o5yjAFRGZdoD0LlCecTv11s9FKkA9BffkIyjANSiyDAJkAAJkIBRCVgKwG2Vy2uVKQVg8IQpQgAOFwLwY6t9nXG/iTIu+eHcqol4NdUb95oUgEsoALUoMkwCJEACJGBkAmYB+EldzS/rfP0ROnISBaDmxaYApADUnEK24xSAthmZW0QIwHKI3z8GBOCo8RSA6ujZkgRIgARI4D0i8JYArFJOq3KTABw/NVoC0KlVYzi3bqI3rhCAYXOWUQBqUWSYBEiABEjAyATMAnBXvQpaZYYLARg2YooQgP3FCsD1Wn3F5TAFIAWgw+c/BaA6YikAnSqWRbwBPdVDkbQM9xPfkIyYRAGoRZFhEiABEiABoxKwFIBbqpXWKjP88ROEjpsO15HDcGzZCqt9mVcAOrV2FQKwsd6419wRNns5BaAWRYZJgARIgASMTOCNAKyv+WWdFIDDp6HOYCEAV1MA2nvNKQApAO2dO8o5CkBlVKZbgJ0qlYHzgB7qoSgEYNjwKRSAWhQZJgESIAESMCoBSwG4uXpJrTKlAAwbOwOuo4QAXKoqABvBqY2r3rhCAIbPWkEBqEWRYRIgARIgASMTMAvAnQ3KaJUpVwCGD3ND7cH98MPqDVp9xeUwBSAFoMPnPwWgOuI3AnBgN/VQpALwKcKGTaUA1KLIMAmQAAmQgFEJvCUAaxTXKtMkAMfMipYARJuGcGrbSG/cq7eAmSspALUoMkwCJEACJGBkAmYBuKNRKa0ypQDEkJkUgFoUAQpACkDNKWQ7TgFom5G5hRSAqFQazoO6qoeiEIDhQ6dTAGpRZJgESIAESMCoBCwF4KaaRbXKDH/sjfDRs4UAHCpWAK602tcZ9xviISAF4Ny2AeKJl84RdvU2QmespgDUgcgsCZAACZCAoQm8eQqwq+aXdb5PETJ4NuoM6YvjqzYa+pyNXBwFIAWgw+cnBaA6YpMArFwKToO6qIeiEIAYMoMCUIsiwyRAAiRAAkYlYCkAN9YqrFWmFIAYNTdaAjBBu/qQL50jVAjAwOlrKQB1IDJLAiRAAiRgaAJmAfh5E70v68KEAAwYOBd1h/TB96s2GfqcjVwcBSAFoMPnJwWgOmKnBPHhJARgvCGd1UORCUDxAzJ08CwKQC2KDJMACZAACRiVwFsPAalTUKvM8EfeCB05D66jh+DYklVW+zorVgCWFisAE7Wri0Tt62mNG3LlDl5NX08BqEWRYRIgARIgASMTMAvAg00LaZUZ5vMULwbORz0hAL+jALSbJQUgBaDdk0c1SAGoSgriISDxEa9KSSQc0lE9FIUADBg0lwJQiyLDJEACJEACRiVgKQB31nXRKjPskQ8CRyxAk9GDcWTJahsC8LoQgAWRpH0dJO1QR2vcYCEAn03dRAGoRZFhEiABEiABIxMwC8AjzfNrlRnq8wz+/ReiwdDe+GblZq2+4nKYApAC0OHznwJQHbEUgPGrlkCSoe3VQ5G0DPN9hpcD5lEAalFkmASMR6Bz587w9xebIFs5OnTogB499J4k/u/u+/XrBw8PD6vjNm3aFIMHDzYeNFb0QRKwFIB76ufROkcpAF8OW4ymYwbj8GLrAvDcresola8gkneobXrpHEFX7sJ3ymYKQB2IzJIACZAACRiagFkAftMin1adUgA+6bcYDYf2wtcrt2j1FZfDFIAUgA6f/xSA6oilAEwoBGDy4W3VQ1EIQP9+CygAtSgyTALGI5ApUyZ4eXlZLWzy5MmYO3dujBZfoEAB3Lhxw2qfQ4YMwapV1m+fjNGi2FmcJmApAPc1zKXFIlQIwKdDlqLZmEE4tHiN1b7MAjBlx5pI1amW1riBl+/Ba9JWCkAtigyTAAmQAAkYmYBZAP7QOrdWmSFCAD7svQyNhvXCVysoAO2FSQFIAWjv3FHOUQAqozLdApy4WjGkGt5GPRRJy1CxAtC772IKQC2KDJOA8QhQABrvmrCi2CFgKQC/bJRdq4iQR77wGbwczYUA/NKGADwvVgCWFCsAU3eqgTTipXMECAH4cOIOCkAdiMySAAmQAAkYmoBZAP7SJodWnVIA3u+1Aq7DeuLYiq1afcXlMAUgBaDD5z8FoDpiKQCTViuKtCNbqYciFYDPxTckSykAtSgyTALGI0ABaLxrwopih4ClADzWOItWESEPffFo0Eq0GDsQXyxaa7Wv87euCQFYCOk6VUe6ztW1xn196T7uT9xJAahFkWESIAESIAEjEzALwN/bZtMqM9jnOW73XInGw3rg6IptWn3F5TAFIAWgw+c/BaA6YmcpAKsXRYaRLdRDkbQMET8gH/ReTgGoRZFhEjAeAQpA410TVhQ7BCwF4LdNMmkVESwEoMfA1Wg5dgAOLlpnta8LQgCWEAIwQ+eqyNilmta4Ly89wJ3xn1AAalFkmARIgARIwMgEzALwVPvMWmUGez/H9R5r0HR4Dxz+mALQXpgUgBSA9s4d5RwFoDIqSAGYvHphZB7dXD0UhQCU35DMmDEDbm5uWn0xTAIkYBwCFIDGuRasJHYJWArAH5ul1yom6KEf7vZfi9Zj+2P/ovVKAjBTlyrI3LWK1rgvLj6A+7hPKQC1KDJMAiRAAiRgZAJmAXi2YwatMqUAvNxtPZoN745DH2/X6isuhykAKQAdPv8pANUROyeMj5RCAGYd01Q9FElLuUT6ZvfVFIBaFBkmAeMRoAA03jVhRbFDwFIA/toirVYRUgC6912P1uOEAFxoXQBevH0NxfMWQtaulU0vneP5RQ9cG7uXAlAHIrMkQAIkQAKGJmAWgJc6pdOqM0gIwPNdN6L5iG74cvkOrb7icpgCkALQ4fOfAlAdsRSAqWoUQs4xjdVDkQrAF7jSbS0FoBZFhknAeAQoAI13TVhR7BCwFIB/tEylVUSgEIDX+mxC23H98PnCDVb7unj7qhCAhZG9W0Xk6FZJa9xnQgBeGr2PAlCLIsMkQAIkQAJGJmAWgNe7pNYqM9D7BU533owWQgB+QQFoN0sKQApAuyePapACUJUUIAVgmhoFkWdcI/VQJC2DfF7gQpcNFIBaFBkmAeMRoAA03jVhRbFDwFIA/t06uVYRgZ7+uNh7C9qN74vPFmxUEoA5u1dALvHSOZ5e8MT5UQcoAHUgMksCJEACJGBoAmYBeKtbCq06pQD8q+M2tBzZFQeX7dTqKy6HKQApAB0+/ykA1RFLAZiuZgHkG9dQPRSFADzTeRMFoBZFhknAeAQoAI13TVhR7BCwFIDn2iTVKiJACMBzvbahvRCAexUFYJ7u5ZGnR3mtcf0vPMTpkQcpALUoMkwCJEACJGBkAmYBeL97Mq0yA5+8wMmOO9BqZBccWLZLq6+4HKYApAB0+PynAFRHLAVghpr5UWBCffVQJC3lNyT/67SVAlCLIsMkYDwCFIDGuyasKHYIWArAy+0SaRXx2vMp/u6xAx3G98GnCzZZ7ct8C3C+HmWRr2c5rXH9hAD83/BDFIBaFBkmARIgARIwMgGzAHzYM7FWmQFPXuKX9rvQWgjA/RSAdrOkAKQAtHvyqAYpAFVJRdwCnLGWC4pMrKseilQAvsRvHbZTAGpRZJgEjEeAAtB414QVxQ4BSwF4o0N8rSKkAPyj2yfoNKEPds+3LgAv3b6CYnmLIH/PMijQs6zWuL7nH+H34YcpALUoMkwCJEACJGBkAmYB6N0roVaZUgAeb7cbbUZ1xr6ln2j1FZfDFIAUgA6f/xSA6ojjJYyHTLVdUGxiHfVQJC0DvF/i1/Y7KQC1KDJMAsYjQAFovGvCimKHgKUAvN3RWauIVx5PcbLbHiEAewsBuNlqX5fuCAGYpwgK9iqNQuKlc/gIAXhi6DEKQB2IzJIACZAACRiagFkA+veJp1XnayEAv22zF22FAPycAtBulhSAFIB2Tx7VIAWgKilACsDMtfOh5OTa6qEoBOCPbT+hANSiyDAJGI8ABaDxrgkrih0ClgLwfme9Gl56PMMvXT5F54m98ck86wLwshCARYUALNK7pHiV0hrY+9xj/DTkawpALYoMkwAJkAAJGJmAWQC+7KdXpRSAR1vtQ/vRnbB3yW69zuJwmgKQAtDh058CUB2xFIBZ6+RFmSk11UNRCMBvW39KAahFkWESMB4BCkDjXRNWFDsELAXgo66hWkVIAXi80+foOrEXds7bYrUvswAs1rsEivcpqTXuk3Ne+H7wNxSAWhQZJgESIAESMDIBswAM6h+mVearJ6/wZcv96DC6Iz5dskerr7gcpgCkAHT4/KcAVEcsBWD2OnlQfmp19VAkLV97v8KxVp9RAGpRZJgEjEeAAtB414QVxQ4BSwHo0y1Iq4gXQgB+0/EAuk3qiR0fbbXa15U7l1EkT1GU7FMcJfsW1xr3sRCA3wz8ngJQiyLDJEACJEACRiZgFoDhA4O1ynzl9Qr7WnyBTkIA7qYAtJslBaBtAXjmzJlo8y1dOmJbGKfW7TuFRzv9gQUoANUvqBSAOevmfXzIAwAAIABJREFURsVp1dRDkQlA8Q3JoZb7KAC1KDJMAsYjQAFovGvCimKHgKUAfNojQKuIFw+e42iHg+guBOB2RQFYum9RlO5bTGvcR2ef4NjAHygAtSgyTAIkQAIkYGQCZgEYb5DeZ/VLIQD3Nj+MzmM64JPFnxr5lA1dGwUgBaDDJygFoDpiKQBz1cuFqtOrqIciaSmXSB9ofpACUIsiwyRgPAIUgMa7JqwodghYCsBXvV5qFfFcCMAv2x1Cj8k9sG3uNqt9XRUrAAuLFYBl+xVBuX5FtcZ9eNYbh/r/SAGoRZFhEiABEiABIxMwC8DEQ15plfnS6zV2NT2CLmPaY9fivVp9xeUwBSAFoMPnPwWgOmIpAPPUy4kabpXUQ5EKwNfY2+xLCkAtigyTgPEIUAAa75qwotghYCkAg3s/0yrimRCA+9seRc/J3bF17nbrAvCuEIC5i6JC/8Kml87hKQTggb6/UADqQGSWBEiABEjA0ATMAjDFsOdadb4QAnBb46/QdWx77FxEAWgvTApACkB7545yjgJQGZXpKcD56udALbeK6qFIWr588hq7mx6mANSiyDAJGI8ABaDxrgkrih0ClgIwvI+/VhHPHrzA3jbH0GtyN2yZu8OGALwkBGAxVBpQULwKaY3rccYHn/c5QQGoRZFhEiABEiABIxMwC8A0I/Q+q6UA3NToW3Qb2xY7Fn1u5FM2dG0UgBSADp+gFIDqiOMLAehSPzvqziyvHopCAG5vfIwCUIsiwyRgPAIUgMa7JqwodghYCsD4/Xy0ingqBOAnrb5BHyEAN9kQgNfuXkIhIQCrDCiAqgMLao37QAjAPb1/owDUosgwCZAACZCAkQmYBWDGkb5aZT4XAnBdw+/RXQjA7RSAdrOkAKQAtHvyqAYpAFVJAVIA5m+QDQ1nlVUPRdLyhVgBuLnRNxSAWhQZJgHjEaAANN41YUWxQ8BSACYZ4KVVhP/9l9je8jv0ndIVG+fstNqXWQBWH5gf1Qfl1xr3/mlf7Oz1BwWgFkWGSYAESIAEjEzALACzjX6iVebzxwFY2eAH9BjXBtsW7tPqKy6HKQApAB0+/ykA1RFLAViwQVY0nl1GPRSZAPQKwDqxRHrGjBlwc3PT6othEiAB4xCgADTOtWAlsUvAUgCmHPhIqxgpADe1OI5+QgBusCEAr4sVgAXFCsCag1xQS7x0jnun/bC1558UgDoQmSUBEiABEjA0AbMAzD3msVadz4QAXFb/J/QSAnALBaDdLCkAKQDtnjyqQQpAVVIRKwALN8yCpnNKqYciaflcCMDVDY5TAGpRZJgEjEeAAtB414QVxQ4BSwGYdrCHVhF+QgCub/YT+k/tgvWzd1nt6/rdi0IAFkftwXlRZ3A+rXHvCgG4qfspCkAtigyTAAmQAAkYmYBZALqM89QqUwrARXV/Re9xrbF54X6tvuJymAKQAtDh858CUB2xFIBFG2VGi7kl1UNRCMDl9X6kANSiyDAJGI8ABaDxrgkrih0ClgIw09D7WkX4CgG4uskvGDC1M9bN/sRqXzeEACwgBGC9wXlQb0gerXHv/O2Pdd1PUwBqUWSYBEiABEjAyATMArDweL3P6qePAzGvzkn0Gd8KmxYcMPIpG7o2CkAKQIdPUApAdcRSABZrlAltPiquHoqk5TOxAnBx3V8oALUoMkwCxiNAAWi8a8KKYoeApQDMPuyOVhG+919heeMTGCQE4BpbAvCeEIC5iqPBkNxoODS31ri3hABc3fUsBaAWRYZJgARIgASMTMAsAEtMvKtVphSAs2r9jr5CAG6kALSbJQUgBaDdk0c1SAGoSkreAuyMEq6Z0G5eUfVQpAIwEPNrn6AA1KLIMAkYjwAFoPGuCSuKHQKWAjD3CHetInzuvcIS198xeFonrJ6122pfN4UAzC8EYKOhOeE6LJfWuO6nnmJFl/MUgFoUGSYBEiABEjAyAbMALDP5llaZ/kIAutX4C/0mtMSG+Qe1+orLYQpACkCHz38KQHXEUgCWcs2IjvOLqIciafnUKxBzav1GAahFkWESMB4BCkDjXRNWFDsELAVg/pE3tIrwvvcaCxr9gSFCAK5SFIBNhuWAfOkcN089w9LOFykAdSAySwIkQAIkYGgCZgFYcYreZ7X/o0BMrvE3+k9ogfXzvzD0ORu5OApACkCHz08KQHXECaQAbJwBXRYUUg9FJgDFNyQzav5JAahFkWESMB4BCkDjXRNWFDsELAVg4dFXtYqQAnBug/9h6LSOWDlrj9W+3MUKQBexArDZ8OxoLl46xw0hABd2vEwBqAORWRIgARIgAUMTMAvAatOuadXp9ygI46udxgAhANdRANrNkgKQAtDuyaMapABUJQUkSOSMMo3To/vCAuqhSFrKJdJTq5+iANSiyDAJGI8ABaDxrgkrih0ClgKwxNhLWkU8EQJwZr3TGDa9A1bM/FRJALYYng0tR2TTGvf6qeeY1+EKBaAWRYZJgARIgASMTMAsAGtNv6JVphSAo6uexcCJzbF23pdafcXlMAUgBaDD5z8FoDpiKQDLCQHYa5GLeihSARiECdX+pgDUosgwCRiPAAWg8a4JK4odApYCsOy4C1pFPLkbgKn1zmD49Pb4eOZeGwLwglgBWAKtR2RB65FZtMa99r8XmN3+OgWgFkWGjU4gLCwMgYGBpldQUJCp3Pjx4yNBggRv/dfo5/Gh1ievy7179/D69WsEBARAXi95bVKlSoVcuXKZ/m8eJKBDwCwA68/Q+6z2FQJweOWLGDyxGVbPO6RTUpzOUgBSADr8DUABqI5YCsAKTdKi7+J86qFIWvo9DsKYKmcpALUoMkwCxiNAAWi8a8KKYoeApQCsNOGsVhFeQgBOrHMeI93aYdmMz6wLwPtCAOYsgbYjM6PdqMxa414VAtCt7U0KQC2KDBuFQGhoKG7evIkLFy7g/Pnzpv/K161btyDfr9aOLFmywMXFxfQqXrw4KlasiDJlyiBx4sRGOb1o1SH/9vn555/x9ddf48qVK7h69Sq8vLwQHByMePHimc6rSJEiaNq0KXr16oUMGTJEq397G8vr4O7ujj///PPN68yZM6a6IjukqM2dO7fpupQrVw6tW7dGqVKl4OTkZG8JzMVBAmYB2HjWOa2zlwJwUMXLGDKpGVZ9RAFoL0wKQApAe+eOco4CUBmV6Rbgik3SYMCSPOqhKATgiMoXKAC1KDJMAsYjQAFovGvCimKHgKUArDbxb60iHt8NxLjaF5UE4C0hAPMJAdhhVEZ0GJ1Ja9wrf73ElDa3KAC1KDIcmwTk7/hHjx7Fhg0b8MMPP5hWkMXUIVeeSenUsmVLtGnTBvny6X05HlldHh4e6Nixo9WSixYtinXr1imdlr+/P+bNm4etW7fiyZMnSpmkSZNi4MCBmD17NuT/7YhDrrzcuXMnFixYgBs39B7EkDdvXrRv3x6jR49+Z+LSEUzY57sjYBaALeac1hrU52Ew+lW4iqGTmmLlR4e1+orLYQpACkCHz38KQHXEUgBWbpoGg5fmUg9F0tL3cTCGVLxIAahFkeG4QEBKhIcPH5pWKVy7dg0vX758c6uSPH/57bf5ViX5x0i2bNlMf4TIb8PTpk37zr8FpwCMC7OS56hCwFIA1p78P5VIlG2kABxZ8zJGz2iLJW6fW+3LLAA7jc6ATqMzao17WQjAia3vUABqUWQ4NgjcuXMHmzZtwpYtW0yfoe/iKFmypEkE9ujRAzlz5oyRIeXPkcyZM5tW50V1yM9+Pz8/JEuWLMo2sh8pQadMmQIfHx+7avP09IRcCRmTh7ytd/PmzVi4cCHu378fk12bbhGeOnUqhg0bBil4eJBAVATMArDN3FNakKQA7FX+OoYJAbiCAtBulhSAUaPbujHiyx65Mjq6R+nSpU0Rp9btO1lf8x7dnt/D9hSA6hdNCsCqzVJh2DK9X2x8HwWjf4UrFIDq6NkyjhCQvwDLW3LMtybJ25R8fX3tOvuMGTOiUqVKpluVqlSpgmrVqplkoSMPCkBH0mXf7xMBSwHYYOofWqU/uhOIoTWuYYwQgIttCsDzYgVgSXQZkx5dxUvnuPjnK4xrdY8CUAcis++UgPyibNSoUabPUVu39TqqsI8++giTJk2Kse7lCsC9e63v/Xns2DG4urpGOqbcQ69Pnz745JNPtGp6/vw5kidPrtWHZXjfvn0YOnQoHj9+HGN9RtZR/vz58cUXX5huaeZBApERMAvAjvP+1ALkLQRgt7LuGD65CT6ee0Srr7gcpgCM+upTAMbQO4MCUB2kFIDVm6fCyOXZ1UORtPQRArB3uWsUgFoUGf5QCMifQfKX940bN5r+Kze4dsSRLl06tGjRwrRCoW7dug75RpwC0BFXjn2+jwQsBWCT6b9pncJDIQAHVruBsTPbYNH0fVb7un3/PPIKAdh9TFp0H5tOa9wLf77GqJYPKAC1KDL8LgjIz82VK1eaxJtcVRabR0wLwCVLlmDs2LFWT2nChAmYP3/+f9rIvfOaNWuGb775RhuJ3EPR2dlZux95rWbMmGG6pfhdHSlTpsSXX36JWrVqvashOc57RMAsALvN1/us9n4Ygo5lbmPk5MZYNvfoe0TAWKVSAEZ9PSgAY2iuUgCqg0xoEoApMebjrOqhSFpKAdi97E0KQC2KDL/vBO7evfvmFiV5a827POQvw/KPlCFDhsTosBSAMYqTnb3HBCwFYAu3X7XO5OGdIPSt6o5xM1tj4fT9VvsyC8CeY9Og57i0WuOeFwJweHNPCkAtigw7msDt27fRu3dv/PTTT44eSqn/mBaAx48fR7169ayO3bx5c5Pgsjzkz6C+ffuaboPWPeTKP7kCUPeQfXTv3t20Iu9dH/LBJt99953pbggeJGBJwCwAey08oQXmiRCA7UrdxagpjbF0DgWgvTApAKMmRwFo76z6V44CUB2kFIA1W6TA+BV6Txb0eRSCTqVvUQCqo2fLD4iA/Jkj97uR34BH9WS7d3G6clPvtWvXxuhQFIAxipOdvccELAVg25l6YsJTCMCele9gvBCAC2wIwDtiBWAesQKw97jUppfOce6PAAxp/ogCUAcisw4lIOXWiBEj8OLFC4eOE53OY1oAyj370qe3fju/vM31+vXrb5W5dOlSjBkzJjqlR9lW7v2n+0WlFLVyNeKlS5dipCZ7OpF7M547dw6pU+v9bLRnbGaMS8AsAPst+lmrSCkAW5V8gNFTXLFkzjGtvuJymAKQAtDh858CUB2xFIC1WyTHxJV6Txb0FgKwfak7FIDq6NnyAyFw9epV0wbhf/31V6yfEQVgrF8CFvABE7AUgB1n/aB1ph53xL5Cle5iwqxWmD/tgNW+7jw4hzw5SqHv+JToNz6V1rhn/wjEgKZeFIBaFBl2FAEp2uRDLYx2xLQAlOcnxZW1h2TI/X3lk3SdnJxMOOSTdIsXL256aFhMHAUKFDA9iMzew9vb27Qnsbu7u71dmHLy7gX50BP5QDR7n+gs91TcvXv3O39ImtaJM+xQAmYBOHiJ3me1lxCAzYo/xJgpjbB4zlcOrflD7pwCMOqryxWAMTTzKQDVQUoBWKdlMkxZlUE9FElLKQBbl7hPAahFkeH3iYDc82bFihWm/Yns/aU1ps+XAjCmibI/Evh/ApYCsOuc77TQeNwORqeKDzBRCMB5NgTgXSEAcwsBOGBCCvFKqTXuGSEA+zT2pgDUosiwIwjMmjULbm5u2l3LlWDy4RDyFlcpAeQ+d3IPQblaTT5J2J7DEQKwUaNGNvfxkysF06ZNa3r4SZ06dWL0luiyZcvi1Cn7npAqf+eRtzCfPHky2jhz5MiBtm3bombNmqhevbrp/MyHXJG4Y8cO01OEb968Ga2+f/zxR+4HGC1iH3ZjswAcsex7rRP18gxFo2KPMHZqIyyaTQFoL0wKQApAe+eOco4CUBkVpACs1zIppq/W21j8iRCAzYt7UgCqo2fL95iAvDVJPnjj22+/NdRZUAAa6nKwmA+MgKUA7DX3a62zeyAEYLsKDzF5VkvMnXbQal9mAThoQnIMmphCa9zTv4tbjxv7UABqUWQ4pgnIh30MHz7crm7lSjq5AqxcuXKQUitPnjxRrgST+9VdvnwZFy9eNMmro0ePwsvLy+a4jhCA/fv3Nz0ozNohay1cuLBJiMm9/1SPJEmSmOSafMlbjaUMefbsmUmCyrsW5C2zhQoVgpRm9hwDBgzAhg0bohWV24nI1Z3yvGU91g75s1Y+QK1bt27w8/NTGqd9+/Y2n6ys1BEbfRAEzAJwzHK939MfCwFYv6gXxk1tiIWz9T73Pwiwdp4EBWDU4LgC0M5J9e8YBaA6yISJnNCgVVLMXKO3sfiTh6FwLfaQAlAdPVu+pwTkHxBNmjTBr7/qPQTAEadPAegIquyTBCIIWArA/vP09gJ6cDsELcs9wpTZLTBnqvXN8++JFYC5xArAIROTYuikZFqX4+/fg9G1kT8FoBZFhmOSwMGDB01fqMn3V3SO0qVLY9y4cabVZPIWUnsOuZJfrkQ7ccL6gwIcIQBnzpxp+p3Z2vHHH38gb968kLfr+vv72zzFDh06YNCgQaZbc21JNikE5e230T327NmDzp07RyvWq1cv0xOdkyWL3s8veYuyXPmoslehvGX6wYMHkKKRBwmYBeDEFXqf1VIA1irsi/HTGmDBLP0nb8fVK0MBGPWVpwCMoXcFBaA6SCkAG7ZOgjlr06iHImnpJQRggyKPKQC1KDJsdAKvXr1CgwYN7LrtxXxuGTJkMK1SKFOmDEqUKGH6BVz+oiL/+JG3KclfYOXqhAsXLpj+6+vrq4yFAlAZFRuSQLQJWArAwQuORDtvGbgvBGCzMl6YKgTgbJsC8KwQgKUxfFISDJ+cVGvcU78Fo2PDZxSAWhQZjikC8jZPua9ddLbRkJ+h27Ztg6ura4zs+Va/fn18/7312wQdIQBXrVqFYcOGWUUpVyl+/fXXmD17ttV2JUuWNG1JUqNGjZi6NJH24+HhYVo5qPqAFmdnZ8gHl8jVnea9DKNb4JUrV1C+fHnTHoG2DvkQNPl7EA8SMAvAaav0PqsfCQFYraA/JggBOJ8C0O6JRQFIAWj35FENUgCqkoK4BdgJrq0TY946vY3FpQCsXdibAlAdPVu+ZwTkPkJylcKXX34Z7crTpUuHIUOGQH4LnitXLuVfhKVwkH8gHTlyxPTtubx9x9pBARjtS8MACSgTsBSAIxZG/+eA5UD3hAB0Le2DaXOaY9YU633df3AWOYUAHDk5MUZNTqJcb2QN//dbCNo2eE4BqEWR4ZggIN9PcjX9V1+p76slb/M9cOAA5D5yMXXElgBUWUknb1Hu2rWr1dtg5T7EUhDGixcvppBE2Y/8HWP9+vVK40gB88UXX0Dudah7DB06FKtXr7bZjbw1ed26dTbbscGHT8AsAGetPqR1so88w1CxwFNMmlYfH83Su51Yq5D3PEwBGPUF5ArAGJrcFIDqIBMJAdi4TSIsXK+3r9BjIQCrF/SjAFRHz5bvGQH5DbaUcNE5cufObbpFqWfPnkiaVG/lTp8+fbBlyxarw1MARufqsC0JRI+ApQAcu9j6k3tt9XzvVijqlfLD9DnNMHOK9T9Q7nsIAZi9NEZPSSSeRGh97yxb4/4lBGCreq8oAG2B4r87nICUQ61atVIeR36OyhVeiRMnVs6oNIwtASj3EG7YsKHVEps3b45Dh6L++TB9+nTT7932rq5T4WNuI5/2K1f/yb+xbB1y5d/+/fvRsmVLW02V/l3uWyj3QrR1VK5cGb/99putZvz3OEDALAA/Wmt9j11bKB56hKFc/heYPL0e5s7Ue/iXrbE+5H+nAIz66lIAxtDMpwBUBykFYJM2CbFkQ3L1UCQtHz8MQ+UC/hSAWhQZNiqBH374AXXr1o1Wea1btzbdppQihZ5cNw9KAfhf/HJVpbyNigcJvAsClgJw4pJ9WkPeFQKwdsmncBMCcIaiABw3JYHYiDyh1rh/nAxF83oBFIBaFBnWJSC305BC5969e0pdyYd87N692yGiK7YEoHwCr7y11d5DPjHZ1h6C9vYdWU4+kGPXrl1KXS5btgwjR45UaqvaqHbt2jafgiyf/Cz3NnwXQlS1braLHQJmAbhond5ntRSAJV1eY4oQgHMoAO2+mBSAFIB2Tx7VIAWgKimIvcec0KxtAizfqLc66ZEQgOVdnlMAqqNny/eEQFBQEEqVKgW5D43KIX/xnDt3LiZOnBijv4RSAFIAqsw/tnEcAUsBOG3ZXq2B7ggBWL34C8yc2xTTJx+22tcDjzPIkb0MJkyNj4nT4muN+/vJMDSuE0QBqEWRYV0CU6dONX1Oqhxyz1z50C35ZFtHHLElAM+fPw+5d589R/fu3bF9+3Z7onZlLl26ZNqrUeVBLZ06dcInn3wSo7//yKJVnpos28nf2ex9KIxdcBgyJAGzAFy+Qe+z2tMjHEXzBmKqW13MnmF9r1BDgjBIURSAUV8IrgCMoUlKAagOUgrAFu3iY+UmvVsq5B4JpfK9ogBUR8+W7wmBRYsWYfz48UrVyj145BMNmzVrptQ+Oo0oAP9LiysAozOD2FaXgKUAnPXxbq3u7twKQ6WirzBrbhNMm2x9k3KzAJw0LZ64DUlvn6/fToShYe0QCkCtq8ewDoH79+/DxcXFJGpsHfKpsWfOnEH+/PltNbX732NLAEqpVqxYsWjXnTNnTkh5mCqV3t7d0Rm4Xbt22LfP9kqqtGnTQt6uKx/UEtPHqFGjsHz5cpvdygeURPdpwzY7ZYP3joBZAK7atEerdikAC+YOxjS3Opg147hWX3E5TAFIAejw+U8BqI5YCsCW7eJhzWa9fYUeCgFYPG8ABaA6erZ8DwjIJ/LKPW9Unj4nT8eRT6CjAKQAfA/eMh90iZYC8KMVarfCRQXktrtYNV80ALOFAJxqQwB6iBWA2cUKwKnTncTLWYvxyRPhqFsrjAJQiyLDOgQWLFhgWiGvcsgnyErx48gjtgSg6r52/z73w4cPo2nTpo5E8lbfT58+NQm94OBgm2Nu3rwZvXv3ttnOngaqDyAJDAxEwoR6WyXYUx8zxiJgFoDrN+t9VnsIAZgvVximCwE4kwLQ7otMAUgBaPfkUQ1SAKqSirgFuHV7Z6zfkkA9FEnLh57hKJQ7iAJQiyLDRiPQvn17fP7550plySf82npIh1JHUTSiAPwvGK4A1JlRzEaXgKUAXLRK7/a7W+7hKF04CHM+aowpk45aLcUsAKe7AWLbL63jxAmgZg1QAGpRZFiHgLztVa5gs3VI6XTnzh3tB2jZGie2BOCNGzdQoEABW+W99e/yqclHjlhfMRytDhUa7927F3IPRltHlSpVcEL8gHHU/nvyVvDTp09bLUM+fET+DeioGmwx4L8bh4BZAG7ZqvdZ7eEB5BQPHZ8xo7b4/P3BOCf4nlVCARj1BeMtwDE0mSkA1UFKAdi2vRM2bdW7rchTCECXXKEUgOro2dLgBK5du2Za/adyyNuZ5G1KcgNqRx0UgP8lSwHoqNnGfiMjYCkAl6+2/kRuWwSlACxWKBRzP3LF5EnHrDb3FCsAs4kVgDOmx4wArF6TAtDW9eG/O4ZAdG57nT9/PiZMmOCYQix6jS0BeOvWLeTLly9a53fy5ElI0fYuj86dO2PPHtu3UcrtT2Lqqb//Pj8vLy9kypTJ5mlLoSp/d+NBAmYBuG2LvgDMnhNi9V9tsQqQAtDemUUBSAFo79xRzlEAKqMyrQBs3wHYsk3vtiIpAHPnCKcAVEfPlgYnIJ+u93/snQd4VMUahj96701qKKF3kCYG6VVAeu/FAioqShNCrEEBERWpQgARkC4ooIJAUEE6SA89oYZOIJCEO3NC9mYxu2f2zCZsyDfPk+c+1/z/nDnvmSW77/4z4+fnpzRK+Q25rBaMz0YBSAEYn/OLfZsTiC0Av/52pnmCk4ggIQBLl3iITz5thhHDFQXgaCEARyfTum7g1ofwqUcBqAWRyZYJqB7+kS1bNqP6L3PmzJavpZr4pATg6dOnUbhwYdVhGoeRyQq4hKxuk8t+ZSWmXAbsrBUsWBBSaKZMqXdIkaNrqO7FHN8rMZQfFgOfOAGbAJwxV2sscglwgSJCAPoKATiWAtAqTApACkCrc0c5jwJQGZUhADsJAah7mFhICMQeRbJEeqwokdZco6Q+fEaSQLwQkB/0S5YsCblEx6zJOFnVIA8Aic9GAfhfuqwAjM8Zx74fJxBbAE6dOl0LUFAQxMEGwKdCAA5XFYCjksH3fTcIwIYPuQRY6+kx2QoB+fqR1fJSFJm1oUOHQkqfhGhPSgCeOXMGXl5eyrc4Y8YM9O/fXzneHYG///47GjZsaNqVPNF55MiRpnFWAiSn0qVLIywszDQ9PvcgNL04AzyKgE0ATp2nNS5DAHo/hN8YIQD9KACtwqQAdEyOS4CtzqrH8igA1UGmlQJQFC4FzNb7UCErAPOL9zEUgOrsGem5BHbu3Ilnn31WaYABwp737NlTKVYniALwv/QoAHVmFHNdJRBbAE77Zoar6XbxsgLQW+ww4C+WAA8zWwJ8TiwBLiiWAI8UAnCkXrV+4J+iArAxDwHRenhMtkRAbpNRpUoVpdwNGzagXj1RqpoALTEIQHnib7DYjCyhT7cdMmQIvvzyS9OncPLkSZeqGU07fBRw794948ATKSJVmjxYRX4py0YCNgH4jeYhIOLzbYESUfAbXR9jPlCbh6T/XwIUgI5nBQWgm14xFIDqIA0B2EEIwO/0PlQYArAIlwCrk2ekJxOQ1QcTJkwwHaJcvnP06FGkSqV3iI7phUQABSAFoMo8YUz8EbATgF/pLwH2LvPQNQE4Ijl8xY9OC/xLCMAmkawA1IHIXEsE5syZA7lE06xJyRUaGipWqKQxC3XL7xODAOzduzdmz57tlvt1pZO6deti06ZNTlPYXyZjAAAgAElEQVQKFSoEuZzZ3e3WrVto3bo1Nm7cqNS1lMs7duxI0CXSSgNj0BMhYBOAX32vdf1gKQDFfr0UgFoYQQHomB8FoN7csmVTAKqDNARgeyEAZ+p9qDAEoCiRZgWgOntGeiaBqKgoyDe08tt2szZ8+HCxhO9TszC3/J4C8L8YWQHolqnFThQJ2AnASZoC8ISoACwnBODHogJwpMkegDEVgMOEAByut9VA4F9R8GlOAaj4yBnmRgIjRoyAPNjDrCX0SbeJQQBKedqrVy8zdG7/vdzb79y5c0777datG+bP16uyevwCclsVubLC7NTf2Hnr1q1D48aN3c6AHSZOAjYBOGmB1g0YArBsBPzeFxWAH7IC0CpMCkAKQKtzRzmPAlAZFQwB2C4ZAqZrCsDzQgCKEmkKQHX2jPRMAgcPHkTZsmWVBie/mZbfkCdEowCkAEyIecZrOCZgJwAnzNJCFSQFYMUo+H8kBOAoRQH4Xgr4ih+dFvi3EIAvRrACUAcicy0RaNOmDVasWGGaO3nyZLz++uumce4KSAwCML6W2DpjKJffpk+fHvLfPWdt6tSpePnll93yOK5fvw65n6BcdiwPIFFt9evXx2+//cbqP1VgSSDOJgAnmJ9g7QxHsPh8W6D8A/iNEgLwIwpAq1OHAtAxOVYAWp1Vj+VRAKqDNARgWyEAp+qd3BUiBWDpCApAdfSM9FACy5YtQ7t27UxHlzFjRmOZUurUqU1j3RFAAfhfiqwAdMfMYh+qBOwE4Gd6y/GCTgoBWDlCCMDmQgCucTqEkLNiD8BCYg/AoUIAvqspALcJAdiKAlD1mTPOfQTKlCmDQ4cOmXa4fft2VKtWzTTOXQGeLgBlFZ5cYpuQp/9KtvJZyWdm1jZv3gwfHx+zMIe/l/+ubt26FfIAj8WLFysd9hG7s+TJk+Ovv/5C9erVLY+BiU8fAZsA/MwNArASBaDuDKEApADUnUOm+RSApohsAYYAbJMcAVPcIADLPaAAVEfPSA8l8Mknn2DUqFGmo2vZsiVWrVplGueuAArA/5KkAHTX7GI/KgTsBOCnc1RSHMYYAvDZB/D/UAjA9xUF4Dsp4St+dFqgFIBt7rMCUAcic10mIN+Xy2oylaquS5cuIVeuXC5fw2pCgwYNIA8dcdbk+wK5hNmdTfUU4PhYYqtyH6tXr4Z8n2PW5KFplStXVhaUci5IuSil3Z9//gkpEGWFo9XGk3+tknu682wC8NNFWjdqVABWDYffyAYY8/FvWn0l5WQKQMdPnxWAbnplUACqgzQE4EtCAH6t96Ei5IKoAKxAAahOnpGeSkDuszN37lzT4cklKm+88YZpnLsCKAD/S5IC0F2zi/2oELATgB/NUUlxGGMIwBpCAH4gBOBoRQH4lhCAb+sdOBS4PRI+7SgAtR4ek10mcOzYMZQoUcI0L126dLhz546yTDLtUCHghRdeMCSUs/YkBaA8kOztt99WuBP3hsj3OPIUYJUmV0TkzZsXOXPmRNasWZE5c2bb8mEpfa9du4bz588jJCQEUvCaLStWuaaMeVJsVMfHuCdHwCYAP1qsNQhDAFa/B78RQgB+QgFoFSYFoGNyFIBWZ9VjeRSA6iANAdhaCMDJeh8qDAFY+T4rANXRM9JDCdSoUQNyCZJZW79+PeTSoYRqffv2NT0F8JVXXsG3337r1iHlyZPHeMPurI0cOdLYt8edTX5YlB8anTUKQHcSZ19mBOwEoF+AWbjT3wedEgKw1n34+wkBOMZEAJ4RS4C9xBLgIangK350WuA/QgB2CGcFoA5E5rpMQP69bNKkiWleqVKllJYJm3bkQkDt2rWNSjRn7UkKQLkstkOHDi7ckXtC33nnHUycONE9ncVDL3KlxkcffRQPPbPLp4GATQD6/ah1O8EXolCgphCAw4UA/JQC0CpMCkDH5CgArc6qx/IoANVBGgKwlRCAX+rtY2YIQFEizUNA1Nkz0vMIyA/42bJlw40bN0wHd+TIEaWKBtOOFANUKhMpABVhMowELBCwE4C+5lXCzi4RdCoK3rVdFIBvCgEofnSaIQA7UQDqMGSu6wR++ukntGrVyjRRSsK1a9eaxrkzoFy5cpCnzjprT1IASjlZq1Ytd96yUl/yC7YpU6YoxSZkkKw2lF90du/ePSEvy2slMgI2AejrBgH4HAWg7uOnAHRMkAJQd3Y9yqcAVAdpCMCWKRDwhRsEoCiRpgBUZ89IzyNw4cIFYxmLSrt79y7Spk2rEuqWGLkP0IIFC5z2RQHoFtTshATiJGAnAN+fp0XJEIB1wuE/tgWG+a522lfImT2iArAyxr4uBOAben+rA3cIAdjlHisAtZ4ek10lsHTpUrRv3940rX///pgxY4ZpnDsD5Jd+8vRZZ+1JCkB5AEihQoXcectKfQ0YMAAzZ85Uik2oILnqQsq/YsWKJdQleZ1ESsAmAN9fonUHRgWgz134DWuIMf6/avWVlJMpAB0/fQpAN70yKADVQRoC8EUhACekUU+KIzLkYhTyixJpCkAtjEx+wgRkFYCsBjBrclmslIUJ2eQSoCVLnL+RoQBMyCfCayU1AnYCcMR8rdsPOi0EYN17rgnAwanhO1jvb3Xgzgj4dLtLAaj19JjsKoEffvgBXbt2NU2T++rKvecSqoWFhSFDhgyml3tSAlCe/BseHo5UqfQqf01vMI6A3r17IyBAb6sDK9eNK6dSpUoYNmwYOnXqlKD7Q7pr/Own4QnYBOCIZVoXDxafbwu8cAd+7wkBOI4C0CpMCkAKQKtzRzmPAlAZFQwB2CIlAsbrfagwBOBzdykA1dEz0gMJ7N69G1WqVDEdmdwn8O+//zaNc2dAnTp1sGXLFqddUgC6kzj7IgF7AnYCcNj3WngMAVj/Lvx9RQXgWJMKwNOiArCwqAB8LQ18B+n9rTYEYM8wCkCtp8dkVwl8//33Sks25b5z48ePd7V7y/Gqh5M8KQH4JL5sjIH5pAVg6tSpjb0P5VLkmjVrUvxZnuVJM9EmAN9brgXAEID1b1MAalEEKAApADWnkHk6BaA5o5gIQwA2FwLwM72ljIYA9AmjAFRHz0gPJCClnspeOy1btsSqVasS9A7kkpcTJ05QAMYiwENAEnQKJvmL2QnAoc6X45vBCjojBGDDMPiPEQLQT1EAvioEoJCAOi1wlxCAvSgAdRgy13UC8iALWb1l1mSVl7+/v1mY237/xx9/oF69eqb9PSkBKP/uHz9+3HR88RHwJJYA58qVC88//zzkycxdunRB7ty54+PW2GcSIGATgEPdIAAbCgH4rqgA/IwVgFanDgUgBaDVuaOcRwGojAppUz8SgP7p1JPiiAy5JASgKJHmEmAtjEx+wgRkhZ2stDNrbdu2hdzTKKGaFA/p0qUzlgI5a6wATKgnwuskRQJ2AvCtH7QQGAKwyR34j34Rwz74yWlfITEVgK8IAfiK3pd1gbuFAOxzhxWAWk+Pya4SWL58OeTfTbP23nvvYdy4cWZhbvu93G9w4MCBpv09KQFYsmRJHD582HR88REQn4eAyOq+fPnyGT/Fixc3pJ+Pj49xsJpc9sxGAroEbALwrRVaXRkVgE1uwW9oI4z5fL1WX0k5mQLQ8dPnHoBuemVQAKqDNARgs1QI+MQNAlCUSFMAqrNnpOcR2Lp1q/FG1KzJSoaFCxeahbnt96GhociZM6dpfxSApogYQAKWCdgJwDf0Xv+GAGx+2zUBODAtfF92gwDsf5sC0PIsYKIVAuvWrUPTpk1NU9966y1MnDjRNM5dAT179sS8eeYH+jwpAVimTBnTE4rdxeLxfoYPH64kY/fv34/79+9D7qcY+0celJYiRQqkTJnS+F952EqM9MuRIwdFX3w9OPZrELAJwDdWahEJFgUuBZrdpADUosglwM7wUQBqTq6YdApAdZCGAGwqBODHbhCAokSaAlCdPSM9j8D27dsh9/cza3JpitmJvGZ9uPL7vXv3Qm6CbdYoAM0I8fckYJ2AnQAcrCkAzwoB2EIIwPdFBeCHJhWAp8QegEXEHoADhAAcoPe3OnCPqAAceIsC0Po0YKYFAocOHYKUWWZNCrmEPHiiSJEiOHXqlNmw8KQEoDyUTAq2J9FUqyMlPy8vrycxRF6TBBwSsAnAQXrb9RgC8MUb8HtHVACOZwWg1SnHCkDH5CgArc6qx/IoANVBGgKwsRCAH5qfguasV2MJcNObFIDq6BnpgQRUDwHp2LEjFi1alGB3MHv2bPTt29f0ehSApogYQAKWCdgJwFcWW+5HJgadjYR361vwHyUE4EeKArBfOvj21xSAex/A5xUKQK2Hx2SXCaiettuwYUP8+mvC7LN19uxZFCpUSOlekqIAVN0f8eeff0azZs2UODKIBBKKgE0AvuL876vZeAwB2Po6/N4WAnACBaAZL0e/pwCkALQ6d5TzKACVUUXvAdg4NQL8NAXgZSEAm92gAFRHz0gPJKD6gSChDwHp06cP5syZY0qMAtAUEQNIwDIBOwE48EfL/RgC8JwQgC/ddE0A9hUCsG96resGSgE46CYrALUoMtkKAXmgw+XLl52mJuSSV9WTieWAk6IAPHfuHAoWLGj6qEeNGoWPPvrINI4BJJCQBGwCcIDzQ7bMxhR8ORIF2kgB2FgIwHVm4fy9AwIUgBSA8f7ioABUR2wIwEZCAPpmVE+KIzJECsAXr1MAalFk8pMmEBkZibRp00L+G+KsVatWDXK5cEI1b29vBAUFmV6OAtAUEQNIwDIBOwHYb4nlfmSiIQDb3YD/yJYY9rHzJUohMUuA+6SHr/jRaYH7hAAcfIMCUAcicy0RqF69Ov755x+nuZkyZcKNGzcSZH84WbW2du1apXtJigIwKioKGTNmhNzLz1mTJ/bKakE2EvAkAjYB2G+N1rAMAdjuGvzeEgJwIgWgVZgUgI7JcQmw1Vn1WB4FoDpIQwA2EAJwjBsEoCiR5h6A6uwZ6ZkEihUrhhMnTjgdnNzIOjg4OEFuICQkBPnz51e6FgWgEiYGkYAlAnYCsLcbBGBHIQBHCAH4iYkAPLkX+YtWwtheQgD21qvWD9wvBOAb1ykALc0AJukQkFtn/PijeeXswYMHUbp0aZ1LmeYeP37cOH1WtSVFASjZlC9fHgcOHHCKKV26dLh69arx5SkbCXgKAZsA7P2z1pAMAdjxKvyGCAH4BQWgVZgUgBSAVueOch4FoDKq6CXA9dMg4H1NAXhFVAC2uUYBqI6ekR5KoEGDBtiwYYPT0SVPntw49U6ebBffTS79lUuAVRoFoAolxpCANQJ2ArDHUmudPMoKChYVgJ2vuyYAe2aAr/jRaYH778PnLQpAHYbMtUZgzJgx+PDDD02Tp02bhoEDB5rG6QS88847Lp02nFQFoNx7WO5BbNbkScrdu3c3C+PvSSDBCNgEYI9ftK4ZfEUIwM6hFIBaFHkKsDN8rADUnFwx6RSA6iBtAnBkJvWkOCJDxD+Q+UWJNCsAtTAy2QMIqL7hPXLkCEqUKBHvI65Zsya2bdumdB0KQCVMDCIBSwTsBGC3ZZb6iEkyBGDXa/AfLioAP1WsAOwuBGAPvS/rAg8IAfjONVYAaj09JlshEBgYCB8fH9PUbt26Yf78+aZxVgPu3Llj7G137do15S6SqgBcvXo15J7HZu3555/Hli1bzML4exJIMAI2AdhVbZm/o4EZArDbFfi92QRjJun1lWA374EXYgWg44dCAeimCUsBqA7SEIB1RQXg8MzqSY4EYKerFIBaFJnsCQQ++OAD+Pr6mg5l1qxZSifzmnbkJGDnzp149tlnlbt4UgJw+PDh+PTTT5XHqRIo5eqxY8echsbH/aqMjTFJk4CdAOy0XAtCUIgQgD2uwn+YEID+JgLwhFgCXEwsAe6WEb7iR6cF/isE4LtXKQB1IDLXEgH53jxnzpzGHn/OmtwHUB5AkTmz3vtSR9eQf6/GjRvn0j0kVQF479495MqVC7dv3zbltXfvXlSoUME0jgEkkBAEbAKwk96yXUMA9rwMvzeEAPySAtDqs6MAdEyOAtDqrHosjwJQHaQhAF9Ii4Bhem+0jArALqEUgOroGemhBNatW4emTZuajq53795KS2NMO3IS0K9fP3z33XfKXcSHEJP7D8p9CJ01uZxq/PjxyuNUCZSnQR46dMhpqOQzc+ZMle4YQwLaBOwEYIcVWv0FhUTAu5cQgO+1wrBxK532FRIjALsKAdhVr1rfEIDDQikAtZ4ek60S6NChA5YsMd8/c/LkyXj99detXsZh3r59+1C1alXTg74e7+Djjz/GyJEj3TqeM2fOwMvLy2mf5cqVw/79+916XVc769KlCxYuXGiaVr9+ffz2228JcoCL6WAYkOQJ2ARgh/VaLAwB2PsSBaAWRS4BdoaPAlBzcsWkUwCqgzQEYB0hAN/Nop4UR2RIqBCAokSaS4C1MDLZAwjIb7yzZ89uevKdXEJ08uTJeNsH8OzZs8YSYzke1RYfArBQoUKQY3HW3njjDXz55Zeqw1SKU9l8vGfPnggICFDqj0EkoEvATgC2dS7tzK5lCMC+oa4JwM6Z4NtFUwAeDIfPCApAs+fD38cPAVk5379/f9PO5cn38vAJ+SHeXU2eZitPIjY71CKu68lVAfL9rTtbYhGA8uAWeYCLSpN/j+XfZTYSeNIEbAKw7a9aQwkWn28L9L0Iv9dFBeBkVgBahckKQMfkKACtzqrH8igA1UEaAtBHCMB3sqonxRFpCEBRIk0BqIWRyR5CoHnz5vjlF/ONg1etWqW0P46V22rbti2WL3dtmWF8CEAVESc/HCxatMjKbTrMkXsKbd261WmfjRs3hqzYZCOBhCBgJwBbO1+2azaeoPNCAPa/Av93RQXgZ4oVgJ2EABQ/Oi3wkBCAoygAdRgy1zoBWU0uv1SKjIw07WTo0KH4/PPPTeNUAsLDw9GpUyesXGlN3A8ePBhfffWVyqWUYxKLAJR7JhYuXBhXrlwxvbccOXJg165dxjOO7/bgwQPjebZv3z6+L8X+EyEBmwBs7QYBOEAIwMFCAH5FAWh1KlAAOiZHAWh1Vj2WRwGoDjJtKikA0yHgbTcIQFEiTQGozp6RnktAvtGXVW1mrWHDhvj1V703F3FdQy63kctuXG0DBgzA9OnTXU1zGq9yKnKlSpWwe/dut15XRYDKDyWyCpONBBKCgJ0AbPmT1iUNATjwMvyHCgH4uYkADBJ7AHqLPQA7CAHYUW+7DkMAjrnCJcBaT4/JOgTk9hmqldtr165FkyZNdC5nVPPLvyeyL6stPv7GJRYBKJmpvieSsWXLlsXmzZuNlRTx1aRklO93kidPjn/++Se+LsN+EzEBmwB88TetuzAqAF+5AL9BTTHma/PCAK2LPcXJFICOHy4FoJsmPgWgOkhDAD4vBOCQbOpJcUSGXBUVgKJEmgJQCyOTPYTA8ePHUbx4caXRrF+/Ho0aNVKKVQmS15YHf5htlB5XX927d8e8efNULqMco7L/T/r06XHr1i3jzbi7mqxmnDZtmtPukiVLhrCwMKRNm9Zdl2U/JOCQgJ0AbL5ai5QhAF+9JARgayEAne8nGBIjANtnhq/40WmBh4UAHHuZAlAHInO1CMjDnUqVKoWoqCjTfuSHeLkPbteuXU1j4wqQkq1Xr174448/LOXHJMm/NbICzp1SKzEJwPv37xtiT74/UWlSmK5Zswb58uVTCVeOkXNn9OjRthUH8r0SBaAyviQVaBOAzX7Xuu9g8fm2wGvnKQC1KHIPQGf4KAA1J1dMOgWgOkhDANYWAvANvW/qDAE44AIFoDp6Rno4gZo1a2Lbtm2mo8ybNy/kxuLydEPdJg+9kBV358+ft9SV3N9IZcyudD5kyBCl/f3khxm5L6K7mtxzSZ7IbNbkBulyo3Q2EohvAnYCsMkarcsFXRACcNBF+L8jBOB4RQHYTgjAdnr79RoC8INLFIBaT4/JugTkPnGufFk1aNAgjBgxAvJQKpV28+ZN+Pv7Y+LEiZDLf521Z555BhcuXDDt9sMPP8T7779vGqcakJgEoLynpUuXurTcVsrSqVOnQh78otvkPsTyIBZ56Ffs5eMUgLpkn958mwBsskHrJoOvRqDAYCEAXxMVgN+wAtAqTFYAOiZHAWh1Vj2WRwGoDtIQgM+lR8BgNwjAV85TAKqjZ6SHE/j555/RokULpVHWq1fP2K8vSxbrH86lRJRLii9fvqx0zbiCUqRIgatXryJzZr0qodh9yw9R8oOXWVuxYgVat25tFqb8+2+//RavvfaaaTw3HTdFxAA3EbATgA1/1urVEIBvXID/20IATlAUgG2ywLet9X9j5IADj9yDz0cUgFoPj8naBI4ePYrSpUsrVQHGXCxVqlRGJWDTpk2Nk3yLFStmV3V+6tQpo9Jv06ZNWL16tdKeddmyZYPcy9fHx8f0nmSFu+zfUey1a9cgD8wYOHCgaV8yILEJQPnvn7x3s715H7/5l156CW+99ZaRKyspVZtcBbFs2TJ8//332LBhA+T1H28UgKo0k16cTQA23Kh184YAfDMEfq8KATiFAtAqTApAx+QoAK3OqsfyKADVQRoCsJYQgK/lUE+KI9KoABwUQgGoRZHJnkRAvtmUFXU7duxQGpb8MPPTTz8ZH0pcafKUX7m/jqwukMtodZu7RZw8ZEN+4DJr7j6Q4++//0atWrXMLms8IxnrygcL004ZQAJxELATgPX0PggEXRQCcMh5IQBfEgLQ+WE/IUH7xB6AFTH2JSEAX9LbrzfwqBCAn1xkBSBn+BMnMGzYMHz22WeWx5EuXTpkzJjRyJcHVcjtIFxtCxYsMA4HyZQpk1K+3O6iT58+xh7BMduEHD582KhMmzNnjvH3SOUAMTnOxCYA5ZiDgoJQrVo1SNnpapNLiOWBHXJ5cMWKFY2DRWL+bsuqPtn33r17jRUVck/h33//HfL9kbNGAejqU0g68TYBWO8PrZsOviYE4FvBQgA2EwJQ74s/rYEk8mQKQMcPkALQTZObAlAdpCEAawoB+IqmALwmBODrFIDq5BmZGAjIKoKWLVsqD1V+IOnXrx/efvttFClSxGmelH1SGI4aNQqycsGsyf395s+fbxaGokWLGqfwOatGlB+WMmTIYNqXDJAVhfJkP5Um37xXqFDBaejp06fh5eVl2p184y8rGeVJf2Zty5YtkKcGO2vy9Em5TDt16tRm3fH3JBAnATsBWMcNAvAdIQDfEgJwoqIAbJUVvq01BeAxIQD9L1AAco4/cQLy33ZZFebubStUb+zNN9/EF198YUgo+Xde/r13pcmKe9liL0mVX5Y9zQJQ3q/c97hZs2YuVW/GxVVyl3+P5V6QKn/n4+qDAtCVGZu0Ym0CsM4mrRs3BODQc/B7RQjAbykArcKkAHRMjgLQ6qx6LI8CUB1k2lTJ0amGEIAvq33Ad9RziPgHMr8okeYhIOrsGen5BOQHflmF5uoHFLlUqHz58sYyJfltt1xmJP+brFCQm1jLZUQ7d+60++DgjIaUatu3b0fu3Lkh9zYya3Lp8owZMyD3J4zd5F5IixYtMjZVd2VT9BIlShjjNmvNmzc3luzIN16PNykdJ02ahE8++cSo1lBpstJApQKzTp06xocuWZ3xeJMnQMp9iOSegufOnXPr8miVe2DM00PATgA+b/1EUUkk6OIDeL8rBOAQIQC/UBSALYUAbKV3YFegFICfnacAfHqmZaK+E7m3W40aNSzve2v15uUyXfl3IaYCTX4Z16pVK6vd2fKSggCUNyvfQ8gvO590owB80k/Ac69vE4DPb9YapCEA3zsLv5eFAJxKAWgVJgWgY3IUgFZn1WN5FIDqIA0BWF0IwAF6BxgYAvDtYApAdfSMTCQE5F5FVapUUZZW7r4tecLtX3/9ZYhEKbpktZtKk/slde7c2Rh7ypQpDYEn99IJDQ1FmTJl8O+//6p0Y8QMGDDAWOKk0p577jnj9F653Ed+uJIHm8j9/ORefTHyMq69fOLqe+jQoZgwYYLKZVG5cmVjjPJ/5XXlaYXyA97s2bONKkbZ5J5C7twfUWlgDHpqCNgJwFrrtO4r6JIQgMNC1ATgcbEEuLhYAtwiG3xf1BSAx4UAnBBCAaj19JjsTgLyy7C6devi9u3b7uzWYV89evQwluvGPrVefm6QVfvySyKdllQEoGT05ZdfGnv7qf491+HqKJcCMD6oPh192gRgTbX3zI7uOvi6EIAjzlAAak4LCkDHACkANSdXTDoFoDpIQwBWy4CAfrnUk+KIDBH/QOYfepYCUIsikz2VgBRncgluQjcp8eQG5TF78Emh9eqrr2oPw1UBKKsPZZWGKy1XrlxGhWOMfIudq/qBQe6tJPdWdKXFLFeWovPxRgHoCknGPk7ATgBW/1ULkCEAR56D/5ttMGzSMqd9hcQIwOZCALbQO7Ar8Phd+HxBAaj18JjsdgIHDhwwKvBOnjzp9r5jdyhPpJX7/skvxR5v33zzDQYPHqx1/aQkACWoX3/91XhvdOnSJS1uVpP79u2LWbNmWU1n3lNMwCYAqwdq3aUhAEedht/A5hgzbY1WX0k5mQLQ8dOnAHTTK4MCUB2kIQCfFQKwjxsE4DAKQHXyjExsBN5//318/PHHCTZsub/QkiVLIE/Qi2mygi5fvnza1YiuCkApPuRyXFmp4Y6mKgDltRo0aGCcAOiORgHoDopJtw87AVhVUwBeFgLwfSEA3xAC8EtFAdg0O3ybaQrAICEAJwezAjDpTmOPvXP5pY0UdBs36p3aGdcNyi/TZEW53KbG0T6wci+6+vXrG6cIW21JTQBKThcuXICsqvztt9+sYnM5T1Zrjh8/Hm3atOEBYC7TSxoJNgFYZavWDRsC0PcU/AYIATidAtAqTApACkCrc0c5jwJQGRUMAVhVCMBeudWT4og0KgBHnmEFoBZFJnsyAfnhQJ78J6sE4rvJJYLQQygAACAASURBVKyySkEu4X28vfzyy5g+fbrWEFwVgPJiUkbKD2fuaK4IQFlhIE8YdkejAHQHxaTbh50ArKT3YTdICkDfs/B/XQjAyYoCsIkQgE319usNPCEE4FfnKACT7jT26DuXh0GMHj3aWF5qdgKs6o3IrTPkNhTy755ZkxKyUaNGxim0Vpr8knDkyJFKqYnxFGBHNybfH8ntOsaNG2dsMxJfTe6HPHz4cOO9SFxVnPF1Xfab+AjYBGClP7UGbwhAv5MUgFoUAQpAxwBZAag5uWLSKQDVQRoCsIoQgD3yqCfFERlyQwjA909TAGpRZHJiICD3t5PLhOS/M/HR5JtaKfj69OkTZ/cXL1409tfTeZNtRQDKwfTu3dvYy0+3uSIA5bWGDBlifCDUbRSAugSTdr6dACz/uxYMQwB+cEZNAB4TewCWEHsANhYCsLGmADwpBOA3FIBaD4/J8U5AVpVNnDgRU6ZMsVzxLk99l1ViPXv2dKlK7Pr165AnBM+dO1f5PmVl/tdff21UpKk2eTK9rDh01ooXLw55QEliafLQrR9++AGTJ0/G3r173TJsKXIaNmyIQYMGGduhxBzc4pbO2clTS8AmAMtrCkDx+bbAh0IA9hcVgDNYAWh1wlAAOiZHAWh1Vj2WRwGoDtIQgJUzIqC7GwTgmFMUgOroGZmICWzevBnt2rXDlStX3HoXtWvXNg6uKFeunNN+V65caVxf7rFnpVkVgLIio23btsaJu1ab/FB2+fJll9Llv+ldu3bFjz/+6FJe7GB5+Mf58+fjPCnYcqdMTFIE7ARgWb1l6UFXhAD88DT8B4sKwK9MKgBjBGDDHPBt5AYBOPUsKwCT1MxNvDcrv+iSBzlt3boV27ZtMz0tWB4C1aRJE+NHHkjlaLmvChF5+Jbc/3fFihUIDg6OM6Vo0aLG36Z3332XB0zFIiT/rQwMDDRkoKymlDJQykHVVrBgQaPyv2XLlob8y5Ahg2oq40jAIGATgGX+0iISfOMBCnwiBGA/IQBnUgBahUkB6JgcBaDVWfVYHgWgOsi0KR8JwK7PqCfFEWlUAIoSabm/iq+vr1ZfTCaBxEBAfnv/+eefGyfeuvLGNq57y549u9GXrLCLfTKhMw5Lly5Ft27dEB4e7hIuWakgRZr8cGSlSekol2h9+umnLqfLZTuySiJ3bte3HJAfKOQ15V6MrlYQtmjRwnhO+fPnd3nMTCCBGAJ2ArCU3j5lQVfuw/sTIQAHtcWwr5c6hRwSIwAb5ISv+NFpgafC4DP9DAWgDkTmPhEC8vUnT+n9559/cO3aNePvrvx7KeWQ/IJH/k3Lk0fvy+y4bkwub/3333+NA63kScWySj99+vQoUKCAcXIwmzkB+b7h2LFjhgyU/yu/TJTvXSRbKWrk85PVjvLH29sbGTNmNO+UESTghIBNAJbcpsXJEIDjguDXtwXGzFqt1VdSTqYAdPz0KQDd9MqgAFQHaQjASpkQ0NkNAvCjExSA6ugZ+ZQQkKffTZo0yRBbt27dcumuSpUqBSmn5J42sjLO1SbfSMt9CdeuXWuaKpfNvPbaa8ZBJlmyZDGNNwvYtWuXIS0XL15svIl31uSeSnIZb/Pmzc26Nf29PC1SLuuSlRlmy7BfeOEFgw83CjfFygAFAnYCsPgfChmOQwwBOO6UmgA8uh/5S1bA2PpCANbXO7DLEIAzT1MAaj09JpMACZAACXgyAZsALL5da5jBN4UA/Ow4BaAWRe4B6AwfBaDm5IpJpwBUB2kIwIpCAHbMq54UR2TITVEB+EkQBaAWRSYnZgLy2+w9e/YYy5Tkz/bt2yHloKxSkOJAVilkypQJ1atXN/axkctbvLy83HLLcnmSXBa8evVqyD0CpYiUpwjLKgVZESH3GZJLd+VyJXc3uQxang68Y8cOY3mW3MRdXjddunQoXbq0ce34qLyTFSAx15VVIfK68pryp0SJEsZ13cXX3czYX+IkYCcAi1o/KVTefVCoEICfn4T/a6IC8BuTCsAYAVhXCMB6mgLwtBCA31EAJs4ZyFGTAAmQAAmoELAJwKJuEIAThADsIyoAv2MFoAr7uGJYAeiYHAWg1Vn1WB4FoDpIQwBWEAKwfT71pDgF4APkFyXSXAKshZHJJEACJEACHkrATgB6bdYapSEAJ56A/6tCAE5RFIAv5IKv+NFpgWeEAJxzihWAOhCZSwIkQAIk4NEEbALQ6x+tcRoVgJOOwa+3EICzKQCtwqQApAC0OneU8ygAlVHBEIDlMyOgnRsE4OfHKQDV0TOSBEiABEggERGwE4AFt2iNPOiqEIBfBLkmAOsIAVjH9f0zYw808Mwd+MylANR6eEwmARIgARLwaAI2AVhwh9Y4DQE4+agQgC8KAZh4TuTWuul4SKYApACMh2ll3yUFoDpiQwCWEwKwjRsE4EQKQHXyjCQBEiABEkhMBOwEYD43CMDJQgC+IioAvzWpADwi9gAsJfYAfD43fMWPTgs8KwTg9ydZAagDkbkkQAIkQAIeTcAmAPPu1Bpn8C0hAL85Ar9eQgDOoQC0CpMCkALQ6txRzqMAVEYVXQFYVgjA1gXUk+KIDBH/QOafdJQVgFoUmUwCJEACJOCpBOwEYJ6tWsM0KgC/OQb/l9th2NQlTvsKiRGAtYUArK13ymngOSEAF5ygANR6ekwmARIgARLwZAI2AZhnl9YwDQH47WH49RQCMIAC0CpMCkAKQKtzRzmPAlAZVbQALJMFAa3cIAAnH6EAVEfPSBIgARIggUREwE4A5vpTa+RB18LhPUUIwIFCAE5TFIC18sD3OTcIwEVBFIBaT4/JJEACJEACnkzAJgBz7tYapiEApx+iANSiyFOAneHjISCakysmnQJQHaQhAEsLAfhiQfWkOCKNCsBvDlMAalFkMgmQAAmQgKcSsBOA2f/SGqYhAKcdVROAh8US4NJiCXBNIQBrPqN13cDg2/D5kQJQCyKTSYAESIAEPJqATQBm26M1zuDbQgDOPAi/Hi0xZu4qrb6ScjIrAB0/fQpAN70yKADVQRoCsJQQgM01BaD4BzK/KJHmKcDq7BlJAiRAAiSQeAjYCcAsbhCAM4UAHCAqAKebVADGCMDqz8C3hqYADBECcOlxVgAmnmnHkZIACZAACbhIwCYAM+91MdM+PPj2fRSYLQRgdyEA51EAWoVJAUgBaHXuKOdRACqjil4CXFIIwKaF1JPiiAyRAlCUSFMAamFkMgmQAAmQgIcSsBOAGf/WGmXQdVEB+N0R+Pdvj2EzfnTaV0iMAKwmBGC1vFrXDTwvBODyYxSAWhSZTAIkQAIk4MkEbAIwwz6tYRoCcO6/8OsmBOB8CkCrMCkAKQCtzh3lPApAZVTRArB4VgQ0cYMAnHWQAlAdPSNJgARIgAQSEQE7AZhum9bIDQEYcNg1AVg1L3yfdYMAXHWUAlDr6TGZBEiABEjAkwnYBGDa/VrDDL4jBOD8AxSAWhS5B6AzfFwCrDm5YtIpANVBGgLQOxsCGnmpJ8URaVQAzjlAAahFkckkQAIkQAKeSsBOAKb+R2uYQTeEAJx3EP79RAXgTJMKwEMHkL9MeYytIgRg1Xxa1w28ICoAfzpCAahFkckkQAIkQAKeTMAmAFMf0BqmIQAX7Idf11YY8/1Krb6ScjIrAB0/fQpAN70yKADVQdoEYANNAXhHCMAACkB18owkARIgARJITATsBGBKNwjA710VgPngWyW/FrLAC7fgs/owBaAWRSaTAAmQAAl4MgGbAEx1UGuYhgD8YS8FoBZFVgA6w0cBqDm5YtIpANVBpk0hKgCLiQrA+oXVk+KIDBH/QOYXJdLcA1ALI5NJgARIgAQ8lICdAEy2Q2uURgXgwn/h37cDhs1a7LSvEFsFYH4hAAtoXTdaAB6kANSiyGQSIAESIAFPJvB/AXhYa5jRAnA3BaAWRQpACkDNCaSSTgGoQik6JloAZkdA3SLqSY4E4IJ9FIBaFJlMAiRAAiTgqQTsBODDXVrDDLp5D96LDsC/jxCA3ykKwMoFhAAsqHXdwAs34bPmXwpALYpMJgESIAES8GQCNgGY8qjWMIPvhKPAwl1CALYWS4BXaPWVlJO5BNjx02cFoJteGRSA6iANAVhUCsCi6kmOBKAokWYFoBZGJpMACZAACXgoATsBGLVba5SGAFy830UBWBC+ld0gAH8+QAGo9fSYTAIkQAIk4MkEbAIwxTGtYRoCcNFOCkAtiqwAdIaPAlBzcsWkUwCqg4wWgDkQ8EIx9SRHAnDhbgpALYpMJgESIAES8FQCdgIwcq/WMA0B+ONeIQA7igrARU77si0BrlQIvpX09usNvHgDPr/sowDUenpMJgESIAES8GQCNgGY7ITWMA0B+ON2+HV5CWMWLNfqKyknswLQ8dOnAHTTK4MCUB1ktADMiYA63upJcQnAMLEH4MKdFIBaFJlMAiRAAiTgqQTsBGDEfq1hGgJwyW4XBaCXmwTgXgpArafHZBIgARIgAU8m8H8BeFJrmNECcBsFoBZFVgA6w0cBqDm5YtIpANVBGgKwiBSAJdST4hSA4ci/aAcFoBZFJpMACZAACXgqATsB+OBfrWEG3bwL76W74N+7E4bNXui0L1sFYMXCQgAW1rpu4MXr8Fm7hwJQiyKTSYAESIAEPJmATQDitNYwDQG45C8hANuICsBlWn0l5WRWADp++hSAbnplUACqg4wWgLkQ4FNSPcmRAFy8nQJQiyKTSYAESIAEPJWAnQC8f0hrmIYAXLZDCMDOQgD+oCgAi8C3ot6BXYYAXLeLAlDr6TGZBEiABEjAkwnYBODDs1rDDA6TAnArBaAWRVYAOsNHAag5uWLSKQDVQUYLwNxCAJZST3IoAP+mANSiyGQSIAESIAFPJWAvAI9oDTNaAG53TQBWKCoEoN6BXYGXpADcQQGo9fSYTAIkQAIk4MkEbAIwKlhrmMFh91BgaSD8OrfFmB+WavWVlJNZAej46VMAuumVQQGoDtImAJ8vrZ7kSAD++BcFoBZFJpMACZAACXgqATsBGH5Ua5iGAFy+zUUBWAy+FfQO7Aq8dA0+6/+hANR6ekwmARIgARLwZAI2ARh5XmuYhgBctpkCUIsiKwCd4aMA1JxcMekUgOogDQFYOA8CapdVT3IkAMU3JGPHjoWvr69WX0wmARIgARIgAU8jYCcA7wZpDS/oVhi8V/wlBGAXsQR4gdO+Qg7+i/xly2FseW8hAPUO7DIE4K/bKAC1nh6TSYAESIAEPJmATQBGXNQapiEAl/8hBGA7UQG4RKuvpJzMCkDHT58C0E2vDApAdZBpU6RAJy8pAMupJ8UpAO8h/7ItFIBaFJlMAiRAAiTgqQTsBGCY3smChgBcuRX+vYQAnOOCACxfXAtP4KWr8PmNAlALIpNJgARIgAQ8moBNAD64pDVOQwCu2EgBqEWRFYDO8FEAak6umHQKQHWQ/xeA5dWTHArAzRSAWhSZTAIkQAIk4KkE7AXgKa1hRgvAQCEAuwoB+L3TvmwVgOVKwLd8Ca3rBl6WAvBPVgBqUWQyCZAACZCAJxOwCcD7oVrDDA67iwIrf4dfp/YYs/BHrb6ScjIrAB0/fQpAN70yKADVQUYLwGcQ8FwF9SRHAlCUSHMJsBZGJpMACZAACXgoATsBeOeM1igNAbhqs+sCsFxJresGXg6Fz+8UgFoQmUwCJEACJODRBGwCMPyq1jgNAbjqNwpALYqsAHSGjwJQc3LFpFMAqoOMFoB5EVCronqSIwG4YgMFoBZFJpMACZAACXgqATsBePuc1jCDbt2B90+b4N+zG4YFzHfal60CsGxJ+JYrpXVdQwBuCGQFoBZFJpMACZAACXgyAZsAvHdda5iGAPxpPQWgFkUKQApAzQmkkk4BqEIpOsYQgIXyCQFYST3JkQBc+RsFoBZFJpMACZAACXgqATsBeCtEa5iGAFy90UUBWAq+ZUtrXTfw8hX4bNxCAahFkckkQAIkQAKeTMAmAO/e1BqmIQBXrxUCsINYArxYq6+knMwlwI6fPisA3fTKoABUB2kTgDWrqCfFJQDvikNAVq6nANSiyGQSIAESIAFPJWAnAG9e0BqmIQDX/C4EYHdRATjPaV8hBw+KU4DLYmyZ0kIAltG6buAVKQA3UQBqUWQyCZAACZCAJxOwCcCw21rDDL4rBeDP8OvYEWMWLdLqKyknUwBSAMb7/KcAVEccLQDzI6BGVfWkOAXgXeRftY4CUIsik0mABEiABDyVgJ0AvKF3smDQbSkAf3VRAJaBbxk3CMA//qAA9NRJxnGRAAmQAAloE7AJwDt3tPoyBOCaNRSAWhS5BNgZPlYAak6umHQKQHWQhgAsKAXgs+pJjgTgT2spALUoMpkESIAESMBTCdgJwOuXtYYZdPs2vH8WArCHqACcq1oBWFYIwHJa1w28chk+f2ygANSiyGQSIAESIAFPJvB/AXhPa5jBd8OEAPxJCMBOogJwoVZfSTmZFYCOnz4FoJteGRSA6iCjBWABBFSvpp7kSACKEmmeAqyFkckkQAIkQAIeSsBOAF4L1RqlIQB/WScEYA8hAOc67cu2BLh0OSEAy2td1xCAm36jANSiyGQSIAESIAFPJmATgLfvaw3TEIA/r6QA1KLICkBn+CgANSdXTDoFoDpIQwAWKCgEYHX1JEcCcM1qCkAtikwmARIgARLwVAJ2AvDqNa1hGgJw7S9qAvBfsQdgObEHYKny8C2tKwAvwWcLBaDWw2MyCZAACZCARxOwCcCbD7TGaQjAtSvg16Ezxiz+QauvpJzMCkDHT58C0E2vDApAdZDRArAQAqrVUE9yJAB/XkUBqEWRySRAAiRAAp5KwE4Aht7QGqYhANetEQKwp6gADHDaV8i/h4QALCMEYAX4ih+dFhgqBeB6VgDqQGQuCZAACZCARxOwCcAbkVrjNATgumUUgFoUWQHoDB8FoObkikmnAFQHaROAz9ZST4pTAIYh/y8rKQC1KDKZBEiABEjAUwnYCcArt7SGGXT7FrzXr4Z/dyEA56kKwIpCAFbUum5g6EUhANdRAGpRZDIJkAAJkIAnE/i/AHyoNcxoAbhECMAuogJwgVZfSTmZFYCOnz4FoJteGRSA6iANAZjfCwHPPqee5EgArl1OAahFkckkQAIkQAKeSsBOAF7WO1nQEIC/rhICsJcQgHOc3rKtArBkJSEAK2nhMQRg4C8UgFoUmUwCJEACJODJBGwC8HoyrWEG372DAut/hF97IQB/pAC0CpMCkALQ6txRzqMAVEYFmwCsWls9yZEAFCXSPARECyOTSYAESIAEPJSAnQC8FKY1yqA7UgCudFEAVoZvycpa1w0MvQCfrT9TAGpRZDIJkAAJkIAnE7AJwGsptIZpCMBfFwkB2FUIwO+1+krKyRSAFIDxPv8pANURRwvAIgio+rx6kkMB+CMFoBZFJpMACZAACXgqAXsBGK41zKA7N4UAXC4EYG9RATjbaV+2CsASUgBW0bquIQD/XEMBqEWRySRAAiRAAp5MwCYAr6bUGqYhAH9bSAGoRZF7ADrDxyXAmpMrJp0CUB2kTQBW8VFPciQA1y+mANSiyGQSIAESIAFPJWAnAC/e1xqmIQB/W6YoAA+LQ0BKY2yJqvAVPzot8KoUgKsoAHUgMpcESIAESMCjCdgEYGgarXEaAvD374UA7CYqAOdr9ZWUk1kB6PjpUwC66ZVBAagO0hCA+YoioEod9aS4BOA9cQjI+oUUgFoUmUwCJEACJOCpBOwE4IUIrWEaAvD3JUIA9hEVgN857Svk30cCsPizQgA+q3XdwKvn4fPXSgpALYpMJgESIAES8GQCNgF4JZ3WMIPv3RYCcD782gkBuIQC0CpMCkAKQKtzRzmPAlAZVfQegFIAVq6rnhSnALyD/L/+QAGoRZHJJEACJEACnkrATgCej9IapiEANyyGfzchAOe7IACLV9O6riEA/15BAahFkckkQAIkQAKeTMAmAC+n1xqmIQA3zKMA1KLIJcDO8LECUHNyxaRTAKqDjBaAxRBQqZ56kiMB+Nv3FIBaFJlMAiRAAiTgqQTsBGCI3igNAbhxoRCAfYUAnOW0M1sFoHc1+BavrnXhwKsh8Nm2nAJQiyKTSYAESIAEPJmATQBeyqg1TEMAbgwQArC7qACcp9VXUk5mBaDjp08B6KZXBgWgOkhDAOb1FgKwvnqSIwH4+zwKQC2KTCYBEiABEvBUAnYCMDi51jCD7tyA9x8/uCgAqwsBWEPrutECcCkFoBZFJpMACZAACXgygf8LwMxaw4wWgLMpALUosgLQGT4KQM3JFZNOAagOMm2KlNECsGID9SRHAnBDAAWgFkUmkwAJkAAJeCoBOwF4Tu9kQUMAbvpeCMB+ogJwptNb/n8FYA34etfUwhN4LVgIwCUUgFoUmUwCJEACJODJBGwC8GJWrWEaAvCPWUIA9hAVgHO1+krKyawAdPz0KQDd9MqgAFQHaQjAZ6QAbKie5EgAbpxDAahFkckkQAIkQAKeSsBOAJ5NpTVMQwBung//rkIAfm8iAA8cQf7ypTC2WE34FquldV1DAP6zmAJQiyKTSYAESIAEPJmATQCez641TEMAbp4Bv7ZCAC6lALQKkwKQAtDq3FHOowBURiUOAZECsLgQgI3Uk+IUgLeRX5RIjx07Fr6+vlp9MZkESIAESIAEPI2AvQBMozW8aAE41zUBWLSWEIDPaV038No5+OxYhIIFCyJrVr3KCK2BMJkESIAESIAE4onAgQMH0LNnT8wJyal1heB7t1Bgy3QhAHsKARig1VdSTqYApACM9/lPAaiOOFoAlkBA+SbqSY4E4KaZFIBaFJlMAiRAAiTgqQTsBOBpvZMFg8Kuw3vLHCEA+4sKwBlObzkkpgKw6HNCANbWwrPv1iUMfHhYqw8mkwAJkAAJkICnE2jRogVGb7mlNcxoATiVAlCLIvcAdIaPS4A1J1dMOgWgOkhDAOaRArCpepIjAShKpHv16oUePXpo9cVkEiABEiABEvBEAg0bNsTAgQMx7VQGreEZAjBwtosCsDZ8iz6vdV0mkwAJkAAJkAAJqBEwBGDgFCEAe4kKwDlqSYz6DwFWADqeFBSAbnrBUACqg4wWgCURUK6ZepIjAbhlmlYfTCYBEiABEiABTydgCMCTmbSGaQjArbPg32UAhi2Y7rQvWwVgkecpALWoM5kESIAESIAE1AkYAnDrN/BrIwTgMgpAdXL2kRSAFIBW545yHgWgMqroPQDzlBICsLl6UhyR9yIjsHJgDa0+mEwCJEACJEACnk7A29sbVUcs0hpmUNg1IQBnuiYAC/vAt4iP1nWZTAJPG4HIu6ex6OZD1MhVGMWSP2139+h+Ht7E1stncC9jKTRIr3cCuTsJRd47i6U3IlApVxGUeFrZuxMY+0p0BILDhQD88ysKQM0nRwFIAag5hczTKQDNGcVE2ARg2RfVkxhJAiRAAiRAAiRgmYAhAP+cLgTgQFEB6Lx6PuTAUXEKcEmMLVxHCMA6lq/JRBJwTuABTlzdi1mXz+NcZCSQIit88lRBz6yZkdqD0YVdWIzshyPxde0u6K93OLfn3mXkYXT/czkuFn0d6/JnhKe4tnuXVyD/wTv4qFZXvJo6mefy48hIwCKB4PCbQgBOFgKwt6gAnG2xF6ZRAFIAxvurgAJQHXHa5LICsDQCyrZUT2IkCZAACZAACZCAZQKGAPxrqosC8AX4Fn7B8jWZSAIOCURdw+Kg3/BLmooYltcbpVIlR1j4WSw6+yd+SlEd0woXQS4P9TthFxYh+xEhAJ/r6lwARlzB5hu3kSuzF0qnir6ZW2GnseV+ejyXJReyeuj9GQONPITufy3DxSJvepgAXIb8h4QArNmdApD/vDyVBAwB+NckCkDNp0sBSAGoOYXM0ykAzRnFRBgCMHcZBJRppZ7ESBJIAgS4rOjJPWQuK3py7HnlhCEQdFcIwL+nuCYAveoKAVg3YQbIqyQhApHYd2YZJqdphGl5MuPWneNYdv0G0mcsjjZZ0mPv6WWYnq4FZuZ+bN/Lh1GIEJSSJ0seXZH2n/8fKX6fDHLBqlvjxPVit7CLP0QLwFrdnQjAKITf2ogauw+jScUB+DhzSjHmKOw6NQM+V7yxoUp9VEsuxvpY37GvE/UwEg+RAincJQof5+VsxkVJAbhUCMAhWJfPDRWAj64dc7/y3qLEvaWU9+bCuO5dXhpLAMZXXWIUIh8+FANzI/sk9OrmreoRMATg3xPh91IfjFn+nV5nSTibApACMN6nPwWgOuL/C8DW6kmMJAGXCHBZkUu4EjKYy4oSkjavRQI2AkF3rz4SgC+LJcBTnZKxLQH2qgdf8cNGAm4lEBWEIUfO49VSz6PAzd/Q8tR99CxYDDcvBmJfrq6Ynu0s3jx6GV+Vrm132ciwzai9aweqlXsDX2WNwqojX6DNpYwYVfkVfJDhLmYemIS30Bj/Fr2HjrvdF3e4XHXkjyXhwi4uQPajQgDW7BEtACMv4rugVfC9FIwLyTKjfoG2WFTgBvoKgbY8KvoWkqeugh8L30WPo4cQZvyXZMj7TDecKFECkXd2ifvdgEW3biNZ2iJ4t0RHjM7yAF/v/xJfpa2H9nf/xFf3K2B1xdL46+gK+F+7hrspMuPZvK3wSxFvPH480P27BzE2aCMCrl/GxYcpkSdjLSys2AA1bq1F+X0nUL+wFw6F7MG2yBwYUKIbJuXMFC1UI89j+vFV8BNLsq8kT4N0EfdRzfud/wrAiNMYdziOcTy8hXWnV+GtkOM4GpkSBTKVxwfFm6FnhhQ4HzwXRc9kxqIabdEq2XVM2jcZ32bshf3FvIAbzsd1+/YOvH50IxbfDkOalClxKzI/JtfoKSoA72Pr2aXod+YYgqJSo2CmaphWrhEa/WfLwrv4O3g1Bp89jL0PkiFftkY4Xa4GosKP4YNjv+Dra6G4mTwz7IBK1AAAIABJREFUauRugGnFKqFMsmC8v3MmFmWojcb39+H7m2HInb0muqc8jimXLuBW6qIYW6Yz3s3kyQvV3fqKZWcJSMAQgNvGUwBqMqcAdAyQpwBrTq6YdApAdZDRArAsAkq3UU9iJAmoEjCWFf0qlhVVemxZ0VaxrKiGhy8rWvhoWVG3p3xZ0aOqAo/aV0guK7otlhX14LIi1dca4xIVAUMAbvsK/p1fwbAfvlUTgIXqCwFYP1HdJwfr+QSiwv9Gr7M5MNO7CP44NgM/Zu+HmTlSI+r+ReyOzIqq6SIx68h69Cv5kv3NPLyEj/dMwYKs/bHbKwLDdi3AoohIFM3/GjblO4+e25fhitcQ/JL3Hj51Z1y+zHZ74IVdnI/sx4QArNFL/K1+gMATU9DoUmb4lWmDetcWoHZwVgTU6Iy2Yb+jxt6DaFLhVXyc6VEF4Omp8Aktjg2VGkZXAD48g3d3z0FA6vpYVbwofjk0HV+kaYfzZcpg/eHP0OnKQ5TNVQ8jchdDzcitqHboOJqVfg2fpQ/F1vCMaJktp1HxaGtRZzF6zyxMjCqDsV4VUPDmBvS6nBuLq7dHywd/o9E/q7EplTdGFi6P0OCfMDNFAxys4INiye5js7yPkCi8KF73XdOEYGLQNqQv/O5/BOC90KXwOvjfcdy4vBhlj5xAxYJN8Vr6W/jh9O/4KWV97KhYB16XFyD38WSYWaMLOicXAnD/JCEAe2N/0cJIKeaDw3FFncQ7gs+UhyUxqlBFFLqzFYNDUmFc9V54NeVR9Nm+AL9m64x/iuRG0M0byJ2jGEo8VjF559oqVPh3DzLmqo+ROTLjalQ2vJo7BxYf/hLdr+fFiKI1UEaIvjGnDiOn16vYXDAT5hzwx4Br6dGsUBO0i/gLb4aEIGWmGpiQLz0WnfgDh3L0xLHi3kjj+S83jjCRETAE4PbPhADsKyoAZyWy0XvOcCkAKQDjfTZSAKojjhaA5RBQigJQnRoj1QhwWRGXFXFZkdprhVFJjYAhALdPVhSAx8QhICUwtlAD+IofNhJwK4EH/6D7ybSYVqI0Nh+fjp9yDMSUbCkRKfYADIzIhRfS38NXx7bg9RKP7xUdhYNnvkW1q6Xxd3Gg3/7z6Jz/Lj66UR67ClxAvUOheK9Kb7wqrIx74x5bAnxp3iMB2Bv9k5/CO7tmYmbq2piUOwP+urAJC/ActoiKu/J3fsWze/9FswqD8akQgKLEDntOf4NaoSWxqVITVBfd3r+5BuX370DefC+iR6ozmHFuDyLyvYy/C+XCumOfo831slhbtTXqi9io+4cwaP9CBEQVwquFmmF07mcQfuNPfHb1uug5GbJmqo6Raf5Bxf17UL3UOwjIkQZXL8xB/lMZsLB6B7SO3I5m21fhWqE3sLVgdmw6PhHNBLtNlZuhJk5iyK5Z+CFTZxwvWQ6Zog6i1/aFCPF6F7/kuIivzh3GaXEHyVMUwvi8qR4bRz6xn2EE1h0fj5bXy+H3Ki/CJ3kUzofMRuGTKfGtEKWdr85H7qDkmFW9KzoZAnCiEIB9DQGY+oHjcVW5tRplD+xFjZJDMT9nGtwL/RGFDt+EX7U+eDVVGFYFzUDXSw9Q85mGGF+oEiqlfHxZcAS2nvgS9a4UwfKqbdEixaOZHHUUL++Yiw05+4mK0SJILU49/ubA5xiavDVCylYQIvZj9L5XBzsrNUCZuxtRe/cm5C0+HMtzPcC3/36GkSk7IrhUeaR36wuDnZEAEBx+AwX+GUcBqDkZKAApADWnkHk6BaA5o5gIQwDmkgKwnXoSI0lAhQCXFQlKXFbEZUUqLxbGJDUChgD8Z5IQgK+KCsApTm8/5MAjAVhQCsCGSQ0V7ze+CYhKvs+PbIF3sTaof/sntLyQHR96FcGJc79gR66emJx+D3qfTYt53hX/M5KIO7+j1v7jaJQ3OabdroA9Re6g/f5gNMp1FV/frYF/y9Q0luu6Oy72QMIuzUX246ICsHofIQCPYODOufghWT7UTJ8FXhlKom/eqngudXJE3BYCcN8BNCv/eiwB+PUjAdjUEIDh15ah2MG9SJWxEMqkyYrK2Z7F4NxeeCbZA6w59hnah9fHibK1kDemqi3iPBYITiNDTiNrvp5YnvUCpl6LEYDV8G6KzSh26Ax6GNdMhv1CmD57XlQAVusYLQBFBWD64u9jaa7k2Bg0EU1vlBMysrkQgIfQd8d8bM01APuLyKq8v9Bk5xqgyDAhAC9hSshhnBHb4iVP6YXPCpYTgGOPoxe2Fi6ELcc/R6sbFbCxcgvUFgLwdMhMlDidFtOr9USHq/OQM0hUAFbvjq7Jz8N37zdYmKW/cS1DADoYV6XrS1Dk8Gl0KfcmJmZOjpDzs1HsJDDxWSEABWPgHvZd3oh3T/+JP1M8h9UVmuGFGMlnPLQI4z6bXC2ONVXboFGMH4yKfm6bckbfb+qH1zDpwASMStkGIaXLY82hj9A3sjnOlK2JHOGbUXfXFpQo9R5mZb+PGf/64z0pAEtSAMb3PxVJsX9DAO7wh1/rfhizYmZSROCWe6YApAB0y0Ry1gkFoDriaAFYHgEl26snMZIEFAhwWRGXFXFZkcILhSFJkkDQ3VB47/jCRQHYEL4FGyVJXrzp+CVw9dpP6BFaAF8VLS/2gNuG2eK03ByZq2BAlkjMO/E77uTrhHcy/GczN3FgxHn47ZuCL+4lR7kCg7Ep712M2jsL0+5HobrXUPzyTJZHB4S4Me5hGHZc2YuT6SuhQ4Z0CLvyPfIeu4I3yvXDe+kfYunRCRh8vxqWlKyDClGXsO1BVrTKkgO4+wd89mxCnqKv4Wu5UV/aHLgT8i0qhGTE1+VfwvPiPxVOcQydd6/AuTw9sDhfXoTfPYMLacqgXtpIrDnuLwSg2K9OSM3cQgDeDzuOXyIyo3q6ZFh4dBKGRdTD7goNUTbWkteoe4FouOdnnM/RAr6Zb2LGmU3YGFkCUyp1Q5/ke/DSztXI4D0aS4QA3HxyAhpe8cL88q3QLHU45h2aiCH3iuODQhWQ6uqvGBl6FWXzD8DyvAXglfr/+93FPY76yH3lB5Q9fgpV8zdD/7RXMe/sBmxM2wK7y9RGfiHyih0+jEoFW6Bd1E6MPnccD3J0xLZiZVH44R402xH3uJpgLzrsWYWjWRvj0xwpsPLsWiwOz4MRZXrizfQPcOBWGPJlzIlkVxag8ul7GFFxEEanC7d7XlfluI4eQaE8jfBO1oxiD8EM6JfrGcFwInreyo8RXtXhfW8XxpwLQrHC4tTjvJmw6PAHQgC+iDOCfY7wTai7ezNKlBwuBGAEvjv0IQZFNsPektVRKFUapI3flwp7T2IEDAG48xMKQM3nTgFIAag5hczTKQDNGcVERAvACggo0UE9iZEkoEKAy4q4rIjLilReKYxJggQMAbhzAvw7vYZhC79xSsBWAVigkRCAjZMgLd5y/BOIwNErqzH0SgRqZC+FGmlS4+a9k/j5eigKP9MSI7M8OpjiPwMRy4BDpqPOuSgMK/cy3hUC7s8zk9FC7HP3dfmu6GZUhcnmxrio43h7bwDWZuuDPYWLiuq4Peh7cAl+eJATw0sPxphUh/Be0Bp8d0tU4qXMjaYFumDBM3nF/n5XMPf4HAwJvQKkqYY55duhRcQO9Dm8CovvieK63J3wd9HSuBa6RhxksV3s6fcQOdKJve68u+K1DFFCAH6K9veFACxdSwhAsaQ2dCVeOrUb++6HI3mqfOjq1Q1Tc+UUZ9XGbuHYHrIQPc8dwulkudEqTwncvfwnfod43122MGbt+UkIQF8syZka18TeePWP/YmjKcrhW8GukxjbK8fXYlFYOHJlrIIOaU5g5tU7qO01GGueyWnj6nAcD2/g57NL8O7F4zgWmQpemZ7FJ8VaoENaMcKoEHx9bD5Gi2rF1Gm90TVrCqy+eBi3s7bB+aJRaLbT0bg6our15eh1Zg/2RWZETfH5oeDN7Vj+oDDGlayKI6fXYMGdm7iVLCMq52yBH4pWQbGH9s9LLu9dd24J3rogDwtJi+LZGuNAiVrGkmrfoNWYdvMKbibLhtq5m2G6V0VjP8QFR8YKAdgSZwT7HOF/oO4eKQBHYFa2FDgu9oBsfOogrqerhzXlmqBWfB1GHP8vQl7BAwkYAnDXR0IA9hcVgDM8cISJY0gUgBSA8T5TKQDVERsCMKcUgB3VkxhJAioEuKxICEAuK+KyIpUXC2OSGgFDAO4a76IAbCwEYJOkhor3m4AEoiIuYdP1EzjwIBKZ0hRAgyxeKGhvtBJwNLwUCZAACTxZAtEC8AMKQM3HQAFIAag5hczTKQDNGcVERAvAiggo3lk9iZEkoEjgqvhGu0dowVjLim6JZUVVFZcVffNoWdHrj5YVzRTLih7GsazITXH/WVY0XywrCo21rGj8o2VFLzy2rGjjo2VFg8SyIrEpT9qcYlnRFLGsKNNjy4qWi2VFPcWyIrFR+N2zsZYViaoCY1mRrCqIvawIj5YV1XewrGiNWFb0olhWdCPWsqLuj5YVyW/vxzxaVjT+0bKi1rGWFXmLZUUVxbKi9bGWFRV0sKwo9jjksqIFj5YVNRfLikIfLSt68bFlRc1jLSvqFGtZUdzjaoI9j5YVNRHLipLHWlbU67FlRd8/WlY0OI5lRWJcxrKixo8tK5rwaFlRDbGsaOejZUVDHi0r8nu0rEhWFchlRZuiqwqMZUUfxFpWlJbLihRf8wxTIxB0TwrAcfDvKCoAF5lVAB4Xh4AUx9j8TeBboKnaBRhFAiRAAiRAAiSgRSD4/nUU2O0Hv1YDMGbldK2+knIyBSAFYLzPfwpAdcTRArASArwpANWpMVKdAJcVcVkRlxWpv14YmVQIBN27Au/dUgAOEgLwa6e3HXIgRgA2ha/Yz4uNBEiABEiABEgg/gkYAnCPLwWgJmoKQApAzSlknk4BaM4oJuL/ArCrehIjScBFAlxW5CIwhpMACTzVBKIF4KeuCcB8zYQAbP5Uc+HNkQAJkAAJkICnEDAE4N7RQgAOFBWA0zxlWIluHBSAFIDxPmkpANURp02eCp1yiArAYt3UkxhJAiRAAiRAAiRgmYAhAPd+LATgYFEB+JXTfmwVgPmaCwHYwvI1mUgCJEACJEACJKBOIFoAjqIAVEcWZyQFIAWg5hQyT6cANGcUE2EIwOyVhQDsrp7ESBIgARIgARIgAcsEDAG470P4dxACcLGaAEydLAVSJ0tp+ZpMJAESIAESIAESUCfwEA9xJ+o+BaA6MgpAF1nNnjHVyNi9e7eLmUDlypWNnGRtO3YRu9An7UYBqP78owVgFQQU7aGexEgSIAESIAESIAHLBILuXYb3/g+EAHxdCMDJTvu5fvYiXmvaxfK1mEgCJEACJEACJGCdQIdOHdFmzCvWO0jimawAdDwBKADd9OKgAFQHKQVglfQF0TdXLfUkRpIACZAACZAACVgmcPnBbYwMXqUkAC1fhIkkQAIkQAIkQAIk8IQJUABSAMb7FKQAVEcsBWD4wwj1BEaSAAmQAAmQAAm4hYBKBaBbLsROSIAESIAESIAESOAJEKAApACM92lHAaiOeMfi9YiKilJPYCQJkAAJkAAJkIBbCBQsVxx5yxVzS1/shARIgARIgARIgAQ8jQAFIAVgvM9JCsB4R8wLkAAJkAAJkAAJkAAJkAAJkAAJkAAJkIBDAhSAFIDx/vKgAIx3xLwACZAACZAACZAACZAACZAACZAACZAACVAAWpgDPATEArS4UigA3QSS3ZAACZAACZAACZAACZAACZAACZAACZCABQKsAHQMjQLQwoSiAHQTNHZDAiRAAiRAAiRAAiRAAiRAAiRAAiRAAm4iQAFIAeimqeS4G1YAxjtiXoAESIAESIAESIAESIAESIAESIAESIAEHBKgAKQAjPeXBwVgvCPmBUiABEiABEiABEiABEiABEiABEiABEiAAtDCHOASYAvQ4kqhAHQTSHZDAiRAAiRAAiRAAiRAAiRAAiRAAiRAAhYIsALQMTQKQAsTigLQTdDYDQmQAAmQAAmQAAmQAAmQAAmQAAmQAAm4iQAFIAWgm6aS425YAaiOeMTHPyAyMlI9gZEkQAIkQAIkQAJuIdCgTmU0qVvWaV/XboTh0y+XueV67IQESIAESIAESMA1AnVrV0TzBuVdS2K0jQAFIAVgvL8cKADVESdPkQYPo+6rJzCSBEiABEiABEjALQTa9/0EP84a4bSv/YeDUaF0Abdcj52QAAmQAAmQAAm4RqBlN1+smj/WtSRGUwAqzAEuAVaApBJCAahCKTpGCsCM+V7AM1WGqycxkgRIgARIgARIwDKBB2EhOPVbD7giALOX7IUcJXtaviYTSYAESIAESIAE1AlE3LuCk+s7gQJQnVlckawAdMyPAlBvbtmyKQDVQUoBmNW7A7wazFJPYiQJkAAJkAAJkIBlAuE3gnBoQVkhAD8WFYAjnfYTUwH4zLPv45lq71u+JhNJgARIgARIgATUCdy/HYyD84oJAThGVAD6qScy0o4ABSAFYLy/JCgA1REnTykFYHsUajBTPYmRJEACJEACJEAClgmE3ziBw9+XQ/t+QgDOVBOAeaqNEgJwlOVrMpEESIAESIAESECdwAMpAOcWpwBURxZnJAUgBaDmFDJPpwA0ZxQTIQVgFu92KNRohnoSI0mABEiABEiABCwTkALwyLwKQgB+JASgc6m3//A5sQdgQeSpPtL4YSMBEiABEiABEoh/Ag9uh+DQnBJ4sfto/DTvg/i/4FN6BQpACsB4n9oUgOqIDQFYvB0KNpqmnsRIEiABEiABEiABywSkADw6txLaCQG4RFEA5q4+AnlqOD8wxPKAmEgCJEACJEACJGBHQArAw7NLUQBqzgsKQApAzSlknk4BaM4oJiJaALZFgcbfqicxkgRIgARIgARIwDKB8OsncWxuFSEAPxQC0Pm+fjEVgLlrDEPuGjywyzJ0JpIACZAACZCACwSkADzyXVkhAN8XFYAfupDJ0NgEKAApAOP9FUEBqI5YCsDMxdugQBMKQHVqjCQBEiABEiAB6wTuSwEYUBXt+gsBOENNAOaSArDmMOsXZSYJkAAJkAAJkIAyASkAj84qhxd7CAE4lwJQGdxjgRSAFIBW545yHgWgMioYArDES8jfZIp6EiNJgARIgARIgAQsE5AC8Picaq4JwJrvIZf4YSMBEiABEiABEoh/Ag9un8exmeXRoscorJ77Ufxf8Cm9AgUgBWC8T20KQHXEhgAs2Rr5mn6tnsRIEiABEiABEiABywTuXz+FoO9qoG3/D7B0xmin/ew/chYVShVCzlpDkavWu5avyUQSIAESIAESIAF1Ag9uncfxGZUoANWRxRlJAUgBqDmFzNMpAM0ZxURIAZhJCsBmk9WTGEkCJEACJEACJGCZgBSAJ2bVQtsBflg6fYzTfvYJAVjREIDvIOdzQy1fk4kkQAIkQAIkQALqBKQADJpeBS16jsTqgI/VExlpR4ACkAIw3l8SFIDqiKMFYCvkbU4BqE6NkSRAAiRAAiRgnYAUgCdnPueSAMzxnBSA71i/KDNJgARIgARIgASUCUgBeGJaVQpAZWJxB1IAUgBqTiHzdApAc0YxEYYALNVSCMBJ6kmMJAESIAESIAESsEzg/jUpAH1cFIBvIWftty1fk4kkQAIkQAIkQALqBAwBOLW6EIAjRAXgJ+qJjLQjQAFIARjvLwkKQHXE0QLwRTzT4gv1JEaSAAmQAAmQAAlYJnD/2mmcmlFHCMCxYgmwr9N+YpYA56g9BDlqv2X5mkwkARIgARIgARJQJ/Dg1gWc/LYGmgsBuIYCUB3cY5EUgBSAliePaiIFoCopGKcAZ5QC8MUJ6kmMJAESIAESIAESsExACsDT0+ui7UAhAKeZCcAzYg9AL2Sv/SZyPD/E8jWZSAIkQAIkQAIkoE4gQgrAKbXQvNdwrJnzqXoiI+0IUABSAMb7S4ICUB2xFIAZSrdAnpbj1ZMYSQIkQAIkQAIkYJnAAyEAz0ytjzYDfbFs2lin/ew7Ei0Asz3/BrL7vGn5mkwkARIgARIgARJQJyAF4Omva1MAqiOLM5ICkAJQcwqZp1MAmjOKiYgWgM2Rp9Xn6kmMJAESIAESIAESsEzAEIDfNhQCcIwQgH5qAtDndSEA37B8TSaSAAmQAAmQAAmoEzAE4Fc+QgAOExWA/uqJjLQjQAFIARjvLwkKQHXEyVOmRoYyzZG71WfqSYwkARIgARIgARKwTODBtTM4O6WRmgA8KioAS4oKQJ/ByFbndcvXZCIJkAAJkAAJkIA6gYibF3Hmqzpo1nsYfp5NAahOzj6SApAC0OrcUc6jAFRGJfYAjBaAuVrr/aMWdf8O+mf6Rf3CjCQBEiABEiCBREigSpUqGPxXUa2RP7h6BuemNEGbl0dj2dQPnPa175EAzFpnkBCAg7WuG3HjPAbm3qrVB5NJgARIgARIwNMJVKxYEW9uL641TCkAz06uKwTge0IAjtPqKyknUwBSAMb7/KcAVEcsBWD6ss2EANTb2DTi1iWcm1RP/cKMJAESIAESIIFESGDgwIFYn0dvLz4pAIO/aYaXhABcbioAT4sKwMLIWuc1ZH1hkBaxe2d24kJAT60+mEwCJEACJEACnk6gV69e2FToPa1hSgF47sv6FIBaFAEKQApAzSlknk4BaM4oJiJaADZFzpc+UU+KI1IKwOAvGuDtt9/GkCE8pVALJpNJgARIgAQ8kkChQoUgBeC6Z/SW4j64ehYhXzfHS6+8j+Xffuj0XvcdjRaAWV54VQjA17S43DuzCxfn9MKkSZPQtm1brb6YTAIkQAIkQAKeSMDb2xtdunTBH15DtYYnBWDwpIZCAL4rKgC5XZZVmBSAFIBW545yHgWgMipjCXD6ck2Ro81H6klxCcCblxAysRHGjh0LX19frb6YTAIkQAIkQAKeRuDhw4dInjy5IQDX5tOrxJMC8PzkF5UE4F4hACtJAVj3FfHzqhaWe6d34dLsPpg7dy569Oih1ReTSYAESIAESMATCaRJk8YQgBuLvK01PCkAQyY2RtM+7+KX7ygArcKkAKQAtDp3lPMoAJVRIZkhAJsgR1vnFQhmPUZKATihCQWgGSj+ngRIgARIIFESiC0Af8mvJ+IipAD8spUQgKNEBaDzL+BiBGDmui8jS71XtNiFn96NS9/1pQDUoshkEiABEiABTyYQIwA3FNVblRYhPt+eF59vm/YZKgTg5558yx49NgpACsB4n6AUgOqIowVgY2Rv53wTcrMeI29exvnxTSkAzUDx9yRAAiRAAomSQGwB+HOBl7XuQQrAC5NeQutXR2HFFEUBWG8gMtfTu64UgJdn9acA1Hp6TCYBEiABEvBkAjEC8Pdib2gNUxa4nB/fjAJQiyL3AHSGb/aMqcavd+/e7TLlypUrGznJ2nbs8tDl7KcsgQJQ/YEaArB8IyEA/dST4og0BODnzSkAtSgymQRIgARIwFMJ2AnAggO0hhlx9RwufNFGCMCRQgB+7LSvvUdPiSXARYT8G4DM9QdqXTf89B5cnjmAAlCLIpNJgARIgAQ8mYBNAHoP1hqmIQA/b4Gmfd/BL7PGa/WVlJNZAej46VMAuumVQQGoDlIKwHRSALbX27dPCsALn71IAaiOnpEkQAIkQAKJiEBsAbimUD+tkUeEnsPFL9q5JAAz1e8vBKCeeAw/tQdXZr5MAaj19JhMAiRAAiTgyQRiBOBvxfUOzpIC8MJnLSkANR82BSAFoOYUMk+nADRnFBNhCMAKDZC1wxj1pDgipQC85N+aAlCLIpNJgARIgAQ8lUBsAfhT4d5aw5QC8PKEjmj12gis/OYTp33tPSYqAEsUQcYG/ZBJ/Oi0+6f2InT6qxSAOhCZSwIkQAIk4NEEYgTg+pJ622ZE3hCfb8e1RpO+b2PtrAkefc+ePDgKQArAeJ+fFIDqiKUATFtRCMCO76snxSkAr+DyJy9RAGpRZDIJkAAJkICnEogtAFcV7ak1zIjQYFz5vJNrArBhX2QUPzpNCsCrUwdRAOpAZC4JkAAJkIBHE4gRgOtK61XNSwF4+dM2aNJPCMCZFIBWHzoFIAWg1bmjnEcBqIzKOAU4bcX6yNrJDQLw4zYUgOroGUkCJEACJJCICNgJwGI9tEZuCMDPOrsoAPsgYyNNAXhyHwWg1pNjMgmQAAmQgKcTsAnAMv21hmoIwE/aCgH4lhCAE7X6SsrJFIAUgPE+/ykA1RFHC8B6yNJ5pHpSHJGRN67gysftKQC1KDKZBEiABEjAUwnEFoArvbtqDVMKwNBx3YQAHC6WAH/qtK+9x06KJcBFkaFRbyEAe2td974QgNe+fYMVgFoUmUwCJEACJODJBGIE4NqyfbSGKQXglY87UABqUeQpwM7w8RAQzckVk04BqA7SEICV6iFz5+HqSQ4EYOhHHSkAtSgymQRIgARIwFMJxBaAK4p31hpmxJVgXB3XA60GDcPKr/0VBWAvZGjcS+u690/ux/Upb1IAalFkMgmQAAmQgCcTiBGAv5TT+5spBWDoR53QuP8QrJvxhSffskePjRWAjh8PBaCbpi4FoDpIKQDTVKqLzF2GqSc5EIBXP+xMAahFkckkQAIkQAKeSiC2AFxeoqPWMCOvhOCqf0+0HPQeVn09TkkApm/cUwhAvb0HH0gB+M1bFIBaT4/JJEACJEACnkwgRgD+XF5vuw65wk1+vqUA1HvaFIAUgP9j7zzAoyq2OH6oAlaKojRBQHoVFIHQe++9SO+9t4RQg3QQEUSKClIUC2LHglERC4qAgISe0EPvBN6cy9u4wd17596zGxb2P9+333ufmTMz93cnZO/vnpmRzSCNaAhADUj/r3JbAJanh1vJBeDpcS0hAPXRoyYIgAAIgMA9RMBdAK7N01Q0chaApye31xKAf6glwMXUEuA01dpSmupCAbh3G52FABR0q/kfAAAgAElEQVTdOwSDAAiAAAgENgGXAFxfuI1ooCwA+fm2Wud+KgNwlqitYA6GAIQA9Pv8hwDUR5wkBQvAcvRQ6yH6QR5q3jx7ik6PbQ0BKKKIYBAAARAAgUAl4C4A38vXSDRMFoBnJnakur1VBuBc8wzAP/YoAZj7GUpdvQ2lqSF7mLmuBOC5uYORASi6ewgGARAAARAIZAIuAfhx0ZaiYcadOUlnwttQtS5KAC6EAHQKEwIQAtDp3NGOgwDURkUsAFMWYwE4SD/IiwA8E9YWAlBEEcEgAAIgAAKBSsBdAL6bv4FomHEnj9DZCZ2UAByiBODLpm39sWevEoA5KXWN1sZHUq7v3U7n5wyBAJRARCwIgAAIgEBAE3AJwHXFmovGeZMF4Nh2VLVLX/pi4WxRW8EcDAEIAej3+Q8BqI/4tgAMoQfbyAXg2dB2EID66FETBEAABEDgHiLgLgDXFKgvGjkLwHPjO1MdJQDXaQrAVDVaUeqaMgF4I4oF4FAIQNHdQzAIgAAIgEAgE3AJwI+Ky/brZQF4Nqw9BKDwZkMAQgAKp5B1OASgNSNXjSQpUtwWgG0H6Ad5qMlLgM+O6QABKKKIYBAAARAAgUAlkEAAFqwjGmbcCRaA3ZQAHKwE4FTTtlwZgKlqtlQCULac6UbUDjo/ezgEoOjuIRgEQAAEQCCQCcQLwOcai4Z584x6vg3toARgH5UBOEfUVjAHQwBCAPp9/kMA6iNmAZiieFklAPvrB3kUgLF0bnRHCEARRQSDAAiAAAgEKgF3Abi6UC3RMFkAnh/Xg+r0UQJwjq4AbEGparUQ9csC8MKskRCAIooIBgEQAAEQCGQCLgH4YYmGomGyADw3phNV7aoE4AIIQKcwIQAhAJ3OHe04CEBtVGoPwNsCMHX7vvpBngTgmVi6MKozBKCIIoJBAARAAAQClYC7AFxZpIZomDdPHKULY3sqAThICcBppm25MgAfqNWcHqgt28/oxp6/6dLMURCAoruHYBAAARAAgUAm4BKA7z8v266DBeCFUV2oStfe9OWCuYF8yQE9NghACEC/T1AIQH3EhgB8rowSgH30g7wJwJFdIQBFFBEMAiAAAiAQqAQSCMCi1UTDNARgWG9NARilDgHJpeRfM+MjKYYAnDEGAlACEbEgAAIgAAIBTSBeAL5QVzROQwCO7AYBKKJIBAEIASicQtbhEIDWjFw1WAAmf640pX6pt36QFwF4cUR3CEARRQSDAAiAAAgEKgF3AfhOsSqiYbIAvBjaVwnAgSoDcLppW3/suS0AU9ZuSg/UaSrq98aenXR5eigEoIgigkEABEAABAKZgEsAri1VWzTMm2qFGz/fVunWi7587RVRW8EcDAEIAej3+Q8BqI/YEIAlXqRUL/XSD/IiAC8N7wkBKKKIYBAAARAAgUAl4C4AVxSvJBomC8BLY/pT7b4D6ePZmgKwThNKqT6SEscCcNpYCEAJRMSCAAiAAAgENAGXAHzvxZqicd48HUuXRvSEABRRRAagGb4lr79m/HjLli22KRcrVsyISdKoWctbtqPvswAIQP0b6hKAD3TooR/kUQCepsvDekEAiigiGARAAARAIFAJuAvA5c9VEA3z5oljdHn0ACUABygBOMO0rT+iVAZgrlyUok5jSllXdqIhC8ArU8dBAIruHoJBAARAAAQCmYBLAL5burpomCwALw/vrQRgT5UBOE/UVjAHIwPQ+92HAPTRbwYEoD5IFoDJSpSiBzp21w/yIgCvDO0DASiiiGAQAAEQAIFAJeAuAN8uUU40zJvHj9GV0YO0BOAWJQCLswCs28j4SErcP7vo6tTxEIASiIgFARAAARAIaAIuAbimTFXROFkAXhnWlyorAfgVBKBjlhCAEICOJ49uIASgLimVMsoCsOQLlLJTN/0gDzVvnTlNVwb3gwAUUUQwCIAACIBAoBJwF4BvPV9WNEwWgFdHDqHa/frTx7NmmrblEoDJ6zWkFOojKSwAr02ZCAEogYhYEAABEACBgCbgEoCrQyqLxnmLBeCQ/lS5ew/6av6roraCORgCEALQ7/MfAlAfMQvApCWfp5Sdu+oHeRKAp0/T1cEDIABFFBEMAiAAAiAQqATcBeCbL5QWDfPm8eN0bcRQqqUE4HptAdiAktdvIOv3n910LWISBKCIIoJBAARAAAQCmYBLAK4qV1E0zFv/f76FABRhxCnAJviwBFg2t+KjIQD1QRoC8PnnKUXnzvpBXgTgtUGDIABFFBEMAiAAAiAQqATcBeCyUqVEw7zFAnD4cKrVXwnAmXoZgMnq11cCsL6o35u7d9P1iAgIQBFFBIMACIAACAQyAZcAXFm+vGiYLAD5+bZy9+4qA3C+qK1gDkYGoPe7DwHoo98MCEB9kLcFYElK3qWjfpBHAXiGrg8cAgEooohgEAABEACBQCXgLgCXvlhSNEwWgNeHjVICsK8SgLNN23ItAU5Wvy4la1BP1O/N3f/QjckvQwCKKCIYBEAABEAgkAm4BOA7FWTbdbAAvD5wKFXq3o02zL99WiuKfQIQgBCA9meNzQgIQH1gtwVgCUre1QcCcMBQCEB99KgJAiAAAiBwDxFIIABLlxCN3BCAQ0fbE4ANWADWFfVrCMBJUyEARRQRDAIgAAIgEMgE4gVgxTKiYRoCcMAwqtRDCcBXIQCdwoQAhAB0One04yAAtVEZh4AkeYEF4Ev6QR5q3jp9hm70Hw4BKKKIYBAAARAAgUAl4C4Al5QpLhrmrWMn6MbQMZoCcI86BTg3JW1Qh5I1rCPq9+buPRQ3cRoEoIgigkEABEAABAKZgEsArqj0omiYt2JP040BIyAARRQJewCa8MMSYOHkcoVDAOqDNARgqeKUtFt7/SAvAvBm31EQgCKKCAYBEAABEAhUAu4C8I2QIqJhsgC8OXgs1RzQhz6ZMce0rS1RtwVgkoa1KGmj2rJ+d+2hmxNmQgCKKCIYBEAABEAgkAm4BODbVZ4XDfNW7Bm62W+UEoBdVQbgAlFbwRyMDEDvdx8C0Ee/GRCA+iDjBWD3tvpBHgXgWbrZZzQEoIgigkEABEAABAKVQAIBWK6QaJiGABw0zp4AbFRTCcBasn53RdHN8bMgAEUUEQwCIAACIBDIBOIFYFXhdh0sAPuOoUo9lQCcBwHo9J5DAEIAOp072nEQgNqojCXAVKoYJe0hF4C3eo+BANRHj5ogAAIgAAL3EAF3AbiofEHRyFkA3ho4XgnA3ioDcK5pW/EZgEoAJmlcU9avEoC3xs2GABRRRDAIgAAIgEAgE3AJwLeqPScaJmcA3uoTShV7dqGv5y0UtRXMwRCAEIB+n/8QgPqIDQH4YlFK0qO1fpCHmrdOnyXqNRYCUEQRwSAAAiAAAoFKwF0Avl4hn2iYt46dJBow0ZYApMbVlQCsIet3516icXMhAEUUEQwCIAACIBDIBFwC8M3qRUXDZAFIvcMhAEUUsQegGT4sARZOLlc4BKA+yCQpklMSJQCT9WylH+RJAMaepbhe4yAARRQRDAIgAAIgEKgE3AXg4op5RMNkARjXfzLVHNiLPpn+imlbW6L+UXsAPktJG1ejpE2qy/pVAjAufB4EoIgigkEABEAABAKZgEsALq9RWDTMW/9/vq3Us7NaAvy6qK1gDkYGoPe7DwHoo98MCEB9kCwAk5YuQil7tdAP8iIAr/aYCAEooohgEAABEACBQCXgLgDfrJxLNMybR0/RtX5TqNbAnrR++jwtAZi8SVVK3rSqrN+d++ha2HwIQBFFBNslcPPmTTp69KhpWLJkyShjxox2m0Z9EAABEPgPAZcAXFWrgIgOC0B+vq3cqxN99coiUVvBHAwBCAHo9/kPAaiPmAVg8jKFKXXvZvpBHmrejD1HF7tNhgAUUUQwCIAACIBAoBJwF4DvVM0hGiYLwIt9plGdQT1p3TRzAfiHygAspjIAUzatTA80qyLq98bf++ly6AIIQBFFBNslcPHiRXrooYdMw3LkyEF796ol6iggAAIgICTgEoBr6+QVtXTz1Fm62D2CqigB+CUEoGOWEIAQgI4nj24gBKAuKVKHgCSnlEoAPtS3iX6QFwF4pssUCEARRQSDAAiAAAgEKgF3Afhu9adFw4xTAvBsrxlUd1AP+mjaq6ZtuQRg6maVKHXzyqJ+rysBeH706xCAIooItksAAtAuMdQHARCQEHAJwHX1npU0QywAz3R9mar27khfzH1D1FYwB0MAQgD6ff5DAOojZgGYqmxBerRvY/0gDzXjVAbgyc7TIABFFBEMAiAAAiAQqATcBeCHNbKIhnnjaCyd6jmL6ikB+KGFAPxz724qmjMPPdi8Ij2kPpJy7e8DdHrUGxCAEoiItU0AAtA2MgSAAAgICLgE4Gf1cwpaIYo7pZ5vu0yj6r070GdzF4vaCuZgCEAIQL/PfwhAfcQsAFOXLUDp+jfUD/IoAM/T0Y4zIABFFBEMAiAAAiAQqATcBeD6Wk+JhnnjSCwd6zGX6g/uTh9MnW/alksAPtyiPD3SooKo36s7DtLJkUsgAEUUEWyXAASgXWKoDwIgICHgEoBfNcwuacYQgEc7zaQafTrQp3MgAJ3ChACEAHQ6d7TjIAC1UVFSJQDThBSgx/vX1w/yUPPGqfN0uOMsCEARRQSDAAiAAAgEKgF3AfhFbdlhBdeVAIzuPo8aDO5G7099zfSSt6oMwCIqA/CxFuXosZblRXiuKAF4dMQyCEARRQTbJQABaJcY6oMACEgIuATgd42ySZqhG0oAHu44m2r2eYk+mbNE1FYwB0MAQgD6ff5DAOojZgH4UEg+yjiwnn6QFwG4/6W5EIAiiggGARAAARAIVALuAvDruhlEw7x+5DQd6DqfGg7uSmunLrAQgLuUAMxL6VqGULpWIaJ+L28/RNHD34IAFFFEsF0CEIB2iaE+CICAhIBLAP7QJLOkGSUAzxM/39bq057Wz1kqaiuYgyEAIQD9Pv8hAPURswB8pFw+yjSwjn6Qh5rX1T+Qe9rPgwAUUUQwCIAACIBAoBJwF4Df10snGuY1JQCjuiygRkO60nsvmwvAv/buosJKAGZoVZYeVx9JuaQE4IFhyyEAJRARa5sABKBtZAgAARAQEHAJwM1NZdt1XD+pnm9fmke1+7anj2dDADq9JRCAEIBO5452HASgNipKmjI5PVouL2UbVEs/yKMAvEB/t50PASiiiGAQAAEQAIFAJeAuADc1eFQ0zKtKAO7qtIiaDOlCa15eaNqWSwBmbF2aMrYuI+r34vbDFDXkHQhAEUUE2yUAAWiXGOqDAAhICLgE4JbmT0iaIRaAf7d7jer0bUfrZi8TtRXMwRCAEIB+n/8QgPqIWQCmLZeHcgypqR/koea1Uxfor9YLIABFFBEMAiAAAiAQqATcBeBvjR4WDfNqzBna1vENajq0C62eYi4At+3bRYWeyUtPtXmRMrUpLer3wrbDtGvwKghAEUUE2yUAAWiXGOqDAAhICLgE4LaWsu06rikB+FebhVSvXzv6cBYEoNN7AgEIAeh07mjHQQBqozIyANOXf5ZyDqmuH+RFAG5ptQgCUEQRwSAAAiAAAoFKwF0A/tk4jWiYV5QA/LPDUmo2tDOtmvK6aVvb9u1UAjAfZW5TirK0LSXq9/y2aNoxaA0EoIgigu0SgAC0Swz1QQAEJARcAnBnq7SSZujayQu0pfUiJQDbKgH4pqitYA6GAIQA9Pv8hwDUR8wC8PHyuenZYVX1gzzUvKr+gfyl5RIIQBFFBIMACIAACAQqAXcBuKPpA6JhXo45S7+1f5OaD+1EK6cs0hKA2do+T9navSDq9+y2GPprwHsQgCKKCLZLAALQLjHUBwEQkBBwCcCoNo9ImiHX822Dfm3o/VlvidoK5mAIQAhAv89/CEB9xCwAn6iQi/IPr6wf5FEAXqQfmy+DABRRRDAIgAAIgECgEnAXgP80Ty4aJgvATW2XU8thnWhFhJ4AzN6uJOVoX1LU75m/jtCW/u9DAIooItguAQhAu8RQHwRAQELAJQAPtntQ0gxdPXGBfmzxJjXs35rWznxb1FYwB0MAQgD6ff5DAOojTpYyGWWsmIsKDK+kH+RFAH7f7C0IQBFFBIMACIAACAQqAXcBuLdFUtEwL0WfpR/bvqMEYEclAN8wbcu1BPiZ9iWIP5LCAvDXfh9CAEogItY2AQhA28gQAAIgICDgEoDR7VMLWiG6ogRgZPO3qZESgO9BADpmCQEIAeh48ugGQgDqkiJiAfhkxZxUZGRF/SAPNa+cvEjfNFkOASiiiGAQAAEQAIFAJeAuAA+1ko3yYvQ52th6JbUa3pGWTzYXgNvVHoAF1R6AuV56jnKrj6TEbj1KP/f9CAJQAhGxtglAANpGhgAQAAEBAZcAPN5Btl3HlRPq+bbpcmo8oDW9OwMZgE5vCQQgBKDTuaMdBwGojcoQgJkqPUPFR5XXD/IiAL9otBICUEQRwSAAAiAAAoFKwF0AHm0TJxomC8ANLddQm+Ed6K3Ji03b2r7/byqYIz/l6VBMfYqL+j2lBOAPvddDAIooItguAQhAu8RQHwRAQELAJQBPdxJu16EE4JeNV1KTAa1ozYzlkiEFdSwEIASg338BIAD1EbMAzFIpB5UYHaIf5KHm5ZOX6NOGqyEARRQRDAIgAAIgEKgE3AXgybbXRMO8oATgFy3WUpsRL9Fbk5aYtrVDCcACSgDm61CU8nUsKur35NZjtLHXpxCAIooItksAAtAuMdQHARCQEHAJwPOdk0iaoctKAH7aaA01G9CSVs1YIWormIMhACEA/T7/IQD1EbMAzFY5O70wpqx+kCcBeOISfdTgXQhAEUUEgwAIgAAIBCoBdwF4tv0V0TAvHD5P65u/T+2UAFymKQALdCxCBTsVEfV74s9j9HXPzyEARRQRbJcABKBdYqgPAiAgIeASgFe63pI0Q5fU8+069XzbfGBLWjkdAtApTAhACECnc0c7DgJQG5WxBPjpyk9TmdDS+kEeavI/kGvrvw8BKKKIYBAAARAAgUAl4C4AL710UTTM80oAftjsI2o/oj0tnbTUtK2/9++g/DkKUOFOhdSnsKjf438epy96fAkBKKKIYLsEIADtEkN9EAABCQGXAIzrdkPSjCEA+fm2xcAW9M70d0RtBXMwBCAEoN/nPwSgPmIWgDmqZKOQsFL6QR4F4GVaXfdDCEARRQSDAAiAAAgEKgF3AXit4znRMM8pAbi2yXp6aWQ7WjJxmZYALNq5IPFHUo79cYI+7b4BAlACEbG2CUAA2kaGABAAAQEBlwBM0uOqoBWii8cv0Zp6H1HLQc1pxbSVoraCORgCEALQ7/MfAlAfMQvAnFWzUoWwF/SDPNS8eOIyraizDgJQRBHBIAACIAACgUrAXQDe6nRGNMxzhy/QqsafUIeRbWnxxDe1BGDxzgXouS4FRP0eVQJwXbdvIABFFBFslwAEoF1iqA8CICAh4BKAKXteljRjCMAVdT+mVkoALocAdMwSAhAC0PHk0Q2EANQlRZRcCcBcVbNQ5fCS+kFeBOCyWp9AAIooIhgEQAAEQCBQCbgLwORdTomGeVYJwOUNP6dOSgAushCAO9US4HxqCXDJLvmoZNf8on6P/HGS3u/yHQSgiCKC7RKAALRLDPVBAAQkBFwC8MHeFyTN0IXjl+nN2p9Q60HN6O1pq0RtBXMwBCAEoN/nPwSgPmIWgLmrZabq457TD/JQ84LKAHyjxucQgCKKCAYBEAABEAhUAu4CMHW346Jhnjl0kZY1+JI6j2pDr094y7StnQe2U77sBemFrnmpVLe8on6jt5yidzt/DwEooohguwQgAO0SQ30QAAEJAZcAfKzvWUkzhgB8o+bn1HZwU3pz6mpRW8EcDAEIAej3+Q8BqI+YBWCeapmo5vji+kGeBODxK7SgxhcQgCKKCAYBEAABEAhUAu4C8OHuR0XDZAH4Rv0N1EUJwIUWAnCXEoB5lQB8sVseKq0+knJYCcBVnX6AAJRARKxtAhCAtpEhAARAQEDAJQAz9DstaIXovBKAC2t8Se0GN6FlU9eI2grmYAhACEC/z38IQH3ELADzVX+K6kwoqh/koeZ5JQDnVdsAASiiiGAQAAEQAIFAJeAuANP1jBYN87QSgAvqfktdR7emBePfNm3LJQDLds9NZbs/K+r30JZYWt7hJwhAEUUE2yUAAWiXGOqDAAhICLgE4FMDTkqaofPH1PNt9Q3UfnBjWjr1XVFbwRwMAQgB6Pf5DwGoj5gFYIEaT1L9iUX0g7wIwFlVvoEAFFFEMAiAAAiAQKAScBeAGXsfEg0zVgnAebU3UrfRrei18ctN29qtMgDzqAzAcj1yUfkeuUX9Hvw9lpa99DMEoIgigu0SgAC0Swz1QQAEJARcAjDbINl2HeeUAJxd9Rt6aUhjWvIyBKDTewIBCAHodO5ox0EAaqMyDgEpWCMjNZpUSD/IQ81zKgNweuWNEIAiiggGARAAARAIVALuAjBzn/2iYcYeukSza0VSdyUA51sKwG1KABaiCj1yUsWeOUX9Hvj9NC1u/wsEoIgigu0SgAC0Swz1QQAEJARcAvCZwUckzRALwOlVNlKHIY1o8cvvidoK5mAIQAhAv89/CEB9xMlTJqXCNTNS08kF9IM8CsCrFFExEgJQRBHBIAACIAACgUrAXQBm7xclGuapg5does2fqOeYljRv3ArTtv45sI2eVQKwcs8cVLnXM6J+9/92hha2+w0CUEQRwXYJQADaJYb6IAACEgIuAZhn6GFJM3RWCcAplX6gjkMb0htT1oraCuZgCEAIQL/PfwhAfcQsAIvWfIJaROTXD/JQ8+zxqzShwo8QgCKKCAYBEAABEAhUAu4CMHf/f0TDPHnwMk2psYl6KQH4iqYArNorO1XrlUPU7z4lAF9tuwUCUEQRwXYJQADaJYb6IAACEgIuAVhw2EFJM0oAqufbij9SZyUAX4cAdMwSAhAC0PHk0Q2EANQlRZSCBWCtJ6j1lLz6QZ4EoPoHcmz5TRCAIooIBgEQAAEQCFQC7gIw38BdomGyAJxYbTP1HtOC5o57x7StPQe3Ue6nC1H13k9Tjd7ZRf3u/e0szW39BwSgiCKC7RKAALRLDPVBAAQkBFwCsOiI/ZJm6Ix6vg1Xz7ddhjaghVPeF7UVzMEQgBCAfp//EID6iFM8kJSK18pA7V6WnSzI/0CODvkVAlAfPWqCAAiAAAjcQwTcBWDhwdtFIz+hBGB4ld+pT2hzmhO+UksA1uqTlWr1ySbqN+rXczSz1V8QgCKKCLZLAALQLjHUBwEQkBBwCcCSo/ZImqEzR9Xzbblfqeuw+rQg4gNRW8EcDAEIAej3+Q8BqI+YBWAJJQA7TM2lH+Sh5plj12hY2d8gAEUUEQwCIAACIBCoBNwF4HND/hIN88SBKzS6yhbqG9qMZoevMm0rSmUA5lIZgHX6ZKG6fbOK+t2jBODUltshAEUUEWyXAASgXWKoDwIgICHgEoClR++WNEOnlQAcHvI7dVMC8DUIQMcsIQAhAB1PHt1ACEBdUmoJsBKAz9dOT52nyU4WPK0E4KDSWyAA9dGjJgiAAAiAwD1EwF0Alhr2p2jkx5UAHF7pT+of1oxmjtUTgPX7Zqb6/bKI+t3963mKaL4DAlBEEcF2CUAA2iWG+iAAAhICLgFYPnSnpBklANXzbZkt1H14PZo/+UNRW8EcDAEIAej3+Q8BqI+YBeALtdNRt+myjcVZAPZ7cSsEoD561LwHCcTFxdHly5cpWbJklCpVKkqSJEmiXwVLiGvXrtHVq1cpZcqUxF9y7sY4Ev3C0SEI3GUC7gKw7PDfRaM5pgTgkIrblABsqgTgatO2XBmADftlIv5Iyq5fztPE5rsgACUQEWubQGIJQP7+z3+jkyZNavx9TJEihe2x3ssB/G8Ufzfg7wjJkyc3GPD/ooBAsBFwCcDKYbLtOmKVAOxfeiv1UALwVQhAx9MIAhAC0PHk0Q2EANQldTsD8MU6aannjKf1gzzUjD12nXq9sA0CUEQRwYFE4Pz58/T999/TN998Q19//TVt27bN+FLtXtKnT0/lypWjKlWqGJ/cuXP7VMbxl/kdO3bQt99+a4yDx3PixAni/+4q/CWnYMGCVLx4cSpWrBjVrFmTsmfPHkgoMRYQuC8IuAvAiiN/EV3TsQNXqX/5HTRwbBOaHrbGQgD+pZYAF6bG/Z+kJv2fEvW785cLFN70HwhAEUUE2yXgDwF47tw542/ihg0bjL/Rf//993/+Rj/++OP07LPPUp48eShfvnxUt25d4//f64X/LTp06BD9/PPP8Z8//viDLly4kODS+OVglixZKFeuXMb3k/z581OdOnUoZ07Zqp+7xe/mzZv0008/Gde8c+dO2rNnj3HN/N9ZdKZLl45KlSpFLVq0MO47SvAScAnAGuFbRRBYAPYqtZ16Dq9L8yZ/JGormIMhAL3f/SWvv2b8cMuWLbanCD/3cUnSqFnLf58MbTdzfwRAAOrfRxaAZeo+Sn1myjYWjz16nbo+/zcEoD561PQRAX7b3a9fvwRSzFPTYWFhlCmTdfbMxo0bievygwVn/Nkp2bJlo65du9LgwYONzDyn5dixY8bv0nvvvWcIPzuFMx8aNWpEAwcOpBdffNFOqE/qcvZF//79TdvihxC+Z4lV+CFh6tSplt116NDBeHhAAQFPBNwFYLXRm0SQju6/Sr3L7aJBSgBOsxKAh5QAzFaYmg3IaHwk5e/NF2lMkygIQAlExNom4CsByL+Da9eupenTp9PmzZtt/43mgRctWpSaN29OXbp0IX6Jdy8V/m4wY8YMeuutt+jIkSOOh16kSBHjewIzeOop2UsFT4NYs2YNffXVV6bj69ixI73wwgta13D06FHjb/iqVasoOjpaK6Zhw4Y0ZswY48UoSvARcAnAuuPtSxV3WqfU82039Xzbe0QdmmxrtWQAACAASURBVDtpXfCB9NEVQwB6BwkB6KNJBgGoD5IFYNl6j1L/WbJ9hVgAdiyxCwJQHz1q+pDAc889R7//br4k74033iD+wumtsGjr0aOHId2kJW/evDR//nyqUKGCraZYZs6ePZsmTJhAnIEoLfym/80336S0adNKm9KO5wc0zro4deqU1xjOwOC394lVfvjhBypbtqxld8yqbdu2lvVQITgJuAvAWqE/iiAcUQKwR9l/aHB4Y5oa+q5pW3uVAMypBGCLgU8YH0nZoQTgyEb7IAAlEBFrm4AvBCBnuPHLpe+++852/54COFssIiKCOnXqZCwZDuRy8OBBQ4AtWrSIrly54rOhPvjggzR8+HAaNGgQpU6d2mftrlixglq3bm3aXu/evWnu3LmmdXjVxcsvv2zcJ55DdkutWrVo/fr1dsNQ/z4g4BKADSf+JrqaU0euU6eSu6iPEoBzIAAds4QA9I4OAtDxtEoYCAGoDzKlEoAh9R6hQbOtM6PMWuU3JO2e2wMBqI8eNX1IgDP2xo0bZ9oiv/FfuXKlxzq8fKhVq1bEb9d9Wdq1a0ezZs3SEnAff/yx8XATFRXlyyFQjhw5DKmZmG/By5cvT5xJ6a3wUp1Lly4l2v5MEIA+nVJB25i7AKwf9r2Iw5H916hzmSgaEt6IXg41f+ngEoCtBmag1oMeF/W7ffMlGtrwAASgiCKC7RKQCMDjx4/TqFGjiF/iuW9/YXcM3upzFhpnrGXNKjth21fjcW+HXwTyioIlS5bQ9evX/dGF0SZfO78As/vS0tuAODvRasWF1YtAzvrjLEVe8uu0NGvWzMgaRAk+Ai4B2GzSZtHFn1QCsH2JPdR3ZG2aPfFjUVvBHAwB6P3uQwD66DcDAlAfJAvA8vUfpiFzntQP8lDz1NEb1KrYXghAEUUEOyXAGQFWX1yffPJJiomJ+c8efSyHeP8+X75Vd78OXlLKS2H4Tbu38vrrrxtLh/1V+MCSdevWGdeZGKVnz55GBqRZ4QzAxNqLCQIwMe76/d+HuwBsHP6t6IJjlADs8OJ+GqoE4BQLAbjv0FZ6JlsRajMoPbUdLFuyuO3nyzSowSEIQNHdQ7BdAk4F4P79+6lSpUq0b98+u13aqp85c2ZjH8FA2jeOXwbWr1+ftm+XHWKgC4JfzPF3kZdeekk3xLTe008/TZy5aFb4O5mnJci8vyHvr8z3X1I4u5OzJlGCj4BLALaKcC6QmRoLwNbF91G/kbVo1kRkkzqdSRCA3slBADqdVXfEQQDqg2QBWLH+QzR8rmxfoZNKADYruh8CUB89avqQAD9cPPLII8ZG0GaFv1Tyhtiuwgd7hISE0JkzZ3w4mv82Vbt2bXr//fc9Zrz5W/65RsN8Nm3aZGyE7u8yb9484uU9ZuXDDz+kevXq+XsoRvsQgImC+b7vxF0Athj3teh6o/dfp7alDtCwcQ0pYsxa07ZcArD94HTEH0n5SwnAfvWjIQAlEBFrm4ATAfjPP/8Y8u/w4cO2+3MSwMKK/0byy8K7XfhgE85ei42NTfShvPbaa9StWzdxvywvP/rI/NCEL774gqpWrZqgLz7chbfs+Ouvv8Rj4FUVM2fOFLeDBu49Ai4B2H7KD6LBnzhyg5oX20/9lQCcCQHomCUEoHd0EICOp1XCQAhAfZAsACs1eJBGvSLbV4gFYKPCByEA9dGjpo8J8BJX3iPIrPBSWF5SwuXAgQNUunRpIyswMQofMMFLmPhUPlfhN9O8CXdilQIFChgbp6dJk8avXXLG451f6u/scMqUKTR06FC/jsPVOARgomC+7ztxF4BtJphvcG8FI3rfdWr5wiEargTgZAsBuF9lAOZQGYAdhqQ1PpKyddMV6l0vBgJQAhGxtgnYFYA7duygypUrEy8DTczSuXNnIwvubhX+N+aVV16hAQMGODrgxBfjTpEihSFCixcvLmpOZ2uWOXPmUJ8+feL74Ze4/ML0s88+E/XtCuZDQKy2h/FJR2gk4Ai4BGCnqbLtOlgANi5ykAaMqkkzJnwScNd5rwwIAtD7nYIA9NEshgDUB8kCsEqDNBQ6L4N+kIeaJ5QArFcoGgJQRBHBEgI6y05HjhxJEydONN6qs/zbtWuXpEvbseHh4RQaGmrELV++nNq0aWO7DWkA76XEh4z4s/Cb+8KFC5t2wacU80mOiVEgABOD8v3fh7sA7DDxc9EFH1YCsOnzMTRyXAOaOOZ907b2H1YCMGsR6jTkUeo89DFRv38qAdi97jEIQBFFBNslYEcA8t8Pzvw7efKk3W7E9ZMlS0YsH+/WUmA+4ZcP5Ljbhbfn+O2330y3LrEa4wcffEB8Eq9Z6du3r3HwmassWLCAunfvbtW09s/5AJEhQ4Zo10fF+4eASwB2n/at6KKOKwFYv3A0DVQCcDoEoGOWEIDe0UEAOp5WCQMhAPVBpnwgCVVtmIbCX5UtKzpxJI5qFTwCAaiPHjV9TGDZsmWWe9dUr17deLPMp9PxKXWJXfjNOj/c8BeTQoUK0YULF7SHwA8mRYsWNZbw8ml9/O/cnj17jNOP7ZyO9/DDDxvZj/48GZizNjzt6+N+sbzPEG9snhgFAjAxKN//fbgLwC6TZZkAh/fdoIYljtLI8fVp4ugPTOHtP/ynEoBFqcvQR6jrsEdEoP/YdJW61D4BASiiiGC7BHQF4J9//mlknvHfNieFM+ylB4XcrYMjWJjxCgUn4+cXbixNeS/kIkWKGFn+fIIuS1Rul//WWu3Hdydv1wtTJ/eBY3gPw1y5cpmGux/OFh0dTfnz5ydeAuyrwnsR+1Io+mpcaMf/BFwCsPeMDaLOjsfEUe1CR2jQ6Bo0bfynoraCORgC0PvdhwD00W8GBKA+SBaA1RulpgnzZcuKjisBWC3/MQhAffSo6WMCvLSVT/MzKyylXn31Vcu30q420qdPb3yp5lNt+TCPdOnSGUt4+Uv1L7/8Qt98841xwq7V3oPuY6pWrZoh73jDcZ1Sp04d4rfkL774Ij300EP/CeGTAfmUu/Hjx9Pu3bt1miRemjN27Fituk4q8fWx7DQrdevWtdwfyEnfnmIgAH1FMrjbcReAPafITgM8pARg3eLHabQSgOMtBOABJQCzKwHYfdjD1H34w6KbsOWnq9Sh1ikIQBFFBNsloCsAy5QpQ2+//bZW8/xSjOvXrFmTatSoQXnz5jVervHfYz40ZMuWLcbfRt5/187faO7c2+EUWgNzUIkP+nj++efp0qVLtqJ5JQOvarA6BC0uLs44jKxHjx7aB6pkyJDB2H+RmTopV69eJT6AzKzwuPl7FBfOFmRZqVuSJk1KJUqUMIQnH7LG382OHTtmyGPO4uQXrDyX+IUvSvARcAnAAbO+FF38MSUAqxc4RoNHV6ep432zNF00oHs0GALQ+42DAPTRpIYA1AfJArBmo1Q0+bVH9YM81GQBWDHfSQhAEUUESwicOHGCnnjCei9L/lJrtbSID8wYPnw49evXz3K/PN6onPfrWb/et6eD8Rd73ryaHwp0yvnz56lly5Za43j00UeNL/aehKJOXzp1WJ6abWDOD26RkZE6TYnrQACKEaIBRcBdAPZ7+UMRk4NKANYsdorGTKhH40aZt+USgD2HP0i9hv/3JYCdgfz20zVqV/M0BKAdaKgrJqAjAFno6Io6PryLs7t4X1urwi/GOKuPswt1S2KKI2bDf+dZWukWzuBfvHixcUqw+77CVvH8PYn32OMXmDqFtypp1aqVTlWPdTJmzEjHjx/3Gs/yjvduZknr2p/ZrDOeI+3atTNkIZ8S/NhjnrdE4HnEGYi84iEQDnVxDBCBjgm4BODQ2TJpxwKwUv6TNFQJwCkQgI7vBwSgd3QQgI6nVcJACEB9kA8oAVir8QP08gJZVsExJQBD8pyGANRHj5o+JsAP57zs5cqVK6KW+Uso70PDolC38Nt13siaH0h8UfgLLm9EnjJlSlvNcTYgZwry3j1Wxd+n8D7zzDOmmQa8lNnOA4/V9Zj9HAJQQg+xLgLuAnDwNPOTe62oHdwbR1WKnqbQCXUpfJT5SZkHD/9BT2ctRn1GpDE+kvLrT9epVfWzEIASiIi1TUBHAOo0ykKHD45o3769LfHFmXUsvr799ludboz2ly5dqlVXWqlr1662Dh7hZbJ8um7OnDkddc0v5liecdahVXFtm2JVz9vPWdCa/Z3nn2/dutXYM9hqPDxmvvcsDVFAwIqASwCOmit7OX9UCcByeU/TsDHVKGKcbO9fqzHfzz+HAPR+dyEAfTTzIQD1QbIArN04JU1fKMsqOHbkJr347BkIQH30qOkHAlbSyarLXr16GRtS89Iiu4XlAH9Z/vJL2XKD0aNHG6fW2Xmr7z7WnTt3GvsL8r+DZoUPTZk3b57dy9Suz1/S+Yu9t8KZAYl1wiMEoPZtQ0UTAu4CcPj0d0WsDigBWLHIWQpTAnCspgDsNyI19RuZWtTvLz9ep+bVz0MAiigi2C4BXwhAln9ffPGFsR2Hk8LLQ3kfXZ2/O5kyZTKy5J3+HdYd37Zt2wz5pbvvH3/HWL16NfEqBUn5+OOPibfhsCr8IpQz+JxyYGn3/ffeT2HlZdvTpk0j3urEW+HtRBYtWkRt27Z1PA6r68TP7z8CLgEY9so60cUdjblJpfOcoeFjqtLkcV+I2grmYAhA73cfAtBHvxkQgPogWQDWbZKCZr0uyyo4qgRgyVznIQD10aOmHwjwstIff/zRUctjxowhPqXX6Rdd7pQ32eY32nYO93AfLGf+cdaBZAzcHi93WrNmjSkHlqW8RMZfpWzZssTizVvhvYEuX77sr+4TtAsBmCiY7/tO3AXgmJmrRNe7XwnAkEIXKHxiHQodaf6Acij6D8qWpRgNGPmAOonQfE8tq0Ft/vEGNa56EQLQChR+7lMCUgHI21V8/vnnxFtjSArvAcwv+nTKrl27/H4aMK844OWvOoX/pjIDXukgLbxqgU863rt3r2VTR44ccbyM1mpfPz4khGXrxo0bPY6D5R/vs6wjKy0vBBWCioBLAE54VX9fSU+AjigB+Hzu8zQitCpNCocAdDqJIAC9k4MAdDqr7oiDANQHyQKwftPkNGeR7KGC35AUy3kJAlAfPWr6gUCTJk2ML4t2CwuzlStXisUb99u7d29HmXW8JPbXX3/1yZf7DRs2UJUqVSwx8P6FVqf0WTbipQJvzM4nLpsVfgjhPX38XSAA/U04ONp3F4Dhs2WniO/fq7LmC1xSArC2EoDmB4q4BOCgUSnVRuT2tgW48878/EMcNahyGQIwOKZswFylRAByRj7/TePDuKSFlwJny5aNTp06ZdnUp59+ahwu4q/C+/Dp7vHLf6d//vln4yAyX5Xp06fT4MGDLZtj6ciHlzkpnTt3pjfeeMNrKAs+3rrEU+EtUPj7nFl2oJMxISY4CLgEYMRr9p8J3Akdib5JxXNdopGhVWhiuGyFT3CQ93yVEIDe7z4EoI9+MyAA9UGyAGzQNBm9+oazU75cPfEbkkLPXIEA1EePmn4gwPvwvfLKK7Za5kw43oSalxf5ovz111/Gkh67hTMXef8+XxTOrOMlQlbLgDnzoEGDBr7o8j9tNG7cmNauNd8njR8KfZHNYHUBEIBWhPBzHQLuAnDSHL2TSr21uy9KZc0XuELjlQAcbSEAD0dvoaxZiqtNyFMYH0nZpARgncpXIQAlEBFrm4BEAHJmfmhoqO0+vQXwYVn8ws+q8D68LLD8VXg5Ly9ptiqpU6c29vXll4S+LLovCt98801j+a2T4vSFKPeVmAexOLk2xAQ2AZcAnL7AfDWM1VWwACyU8wqNCq1ME8K/sqqOn3shAAHofWpAAPro1wYCUB8kC8BGzZLSgsWyh4ojMbcob/ZrEID66FHTDwT45N4pU6bYavm7774zNsT2ZcmTJw/xyYO6pWrVqloPArrtcb1ixYoZYtOszJo1yzjp2B+ladOm9O675vuk8YmEdg5bcTpOCECn5BDnTsBdAE59ZZkIzt6oW1Qs3zWaMKkWjRphvkm5SwAOH5OMRoxJLur3px9uUo2K1yEARRQRbJeAUwH43HPP0aZNmyh5ctm8dx/v3LlzqW/fvpaXMHbsWAoLC7Os56QCL3nVzWjk7zRDhw510o1pjG4GokSE8vcLPrjDbmFJu2KFLMvabp+of38RcAnAOa9by36zK4+JvkX5clyjMWGVadxYCECnswQC0Ds5CECns+qOOAhAfZAsAJs0S0KvL7F/6IF7LywAcz0dBwGojx41/UCAD9CYOHGidsvSE+68ddSqVSt65513tMfhDwnZpUsXY+NsszJgwACaMWOG9jjtVNTZh5D3TMyaNaudZh3VhQB0hA1BdxBwF4Az5y0W8WEBWChvHE2cVJNGjvjEtK1olQGYRWUAjhyTVGUhyJbM/xh5i6pWjIMAFN09BNsl4EQA8tJfllT8MsuXhbPpSpQoYdkkZ/+x/PJH4Yw6znCzKryagLcG4aWyvi6RkZEUEhJi2ezixYupQ4cOlvU8VRg4cCDNnDnTViwvc+YXqOnTp7cVh8og4E7AJQBfXbRcBIYFYO7scRQaVonCx24QtRXMwRCA3u8+BKCPfjMgAPVBsgBs1pxo8VLZQ0WMEoDZs96CANRHj5p+IMBv6/kEXd3iy2W37n3q7q3DMfwgwg85vi6c3ceCz6zwBuRO9kzUGWuLFi1o1SrzgxL4xGLOlvR3gQD0N+HgaN9dAL4y31yuWxGJUgIw37O3aNLkmjRiuJ4AHBOaRGUhJLFq2vTnPygBWLH8LQhAEUUE2yXgRAC2adOG3nrrLbtdWdbnPedYDlidvMv72H7yifnvpmVnHirwM8oTTzxBp0+ftgz/6aefHJ96bNX4/PnzqWfPnlbVjJeZ/PfcSRkyZIhxyq+dsmDBAurataudENQFgf8QcAnA1xfL/g2JVgIwR7ZbFDa2Io0N+xqkHRKAAPQODgLQ4aS6MwwCUB8kC8DmSgAuk61mopgYUhkKBAGojx41/UBg/Pjx2nsF8SEZX37pnw19v/nmG6pUqZLWFfprmdHChQupW7dupmMoWbIkbd68WWucdivp7LP0+++/+zy7w9M4IQDt3j3U90TAXQC+9tpCESQ+gDt3bqLJSgAO1xSAvBpRuiJRJf2oLQ8IAlB09xBsl4ATAchbWBQpUsRuV1r1H3zwQeIDQcwKH9DBB2/4unz77bdUsWJFy2b9+R2FO+f9fz/88EPLcXz//ffEJxA7KXa3ZeEVAXwysS+XfDsZN2LufQIuAbhkiewBNzqa1EoVfr6tqP7+QgA6nRkQgN7JQQA6nVV3xEEA6oNMxQKwmRKAS2VZBZwBmDkbBKA+edT0B4FJkybRqFGjtJpepqx3u3bttOrarXTy5El6/PHHtcL89YafN+5u37696RgKFChA27Zt0xqn3UqtW7e23MOH5SNLSH8XCEB/Ew6O9t0F4IJXZUsDOQMwl0p+jVBLgIdZLAGOUUuAM6slwGPVOQhhKgtQUiJVBmBIBQhACUPE2idgVwDyqbN8+qy/Ci8vjY2NNW2e9x/k5be+LrrLYv15SBd/R8mRIwdduHDB9PL4JN6zZ89SqlSpHGEYOXKkeskxWTuWt3DhGBQQkBJwCcClb7wpaoozALM8TRQeVpFCx0IAOoUJAeidHASg01l1RxwEoD5IQwA2VQJwsXwJcOYcWAKsTx41/UGAN8vmN85WJUmSJHTs2DFtSWfV3p0/v3LlCvHJfVYlbdq0xAdh8F5Hvi58yiFn4ZkVXn7Ly3D9UXj51vLl5nuv8ObuL7zwgj+6T9AmBKDfEQdFBwkE4Fz5EuBc+W/ZE4Cjk1DYGKEA/EEJwEpYAhwUEzaALtKuAOTsfM6A81fJlCkTHTlyxLR5zj60OkjL7vj435DcKvU3ilOATYq/M+E6duxIS5YssRx+6dKlif9+Oi129mXmfQ4PHTpEGTNmdNod4kAgnkC8AFwoXwKc5ZlbEIDCuQUB6B0gBKBwcrnCIQD1QRoCsIkSgIt8IABzQQDqk0dNfxCYOnWq1ml5pUqVIs6881dxiQKr9v1x+q+rT95/z2rfnpw5c9KePXushuno5zoC0F97MN45YAhAR7cQQXcQSCAAZwkF4F6VAVhQCcCJKgNwpPk+Y/EZgKOUAFQfSYn8UQnAKhCAEoaItU/AjgDk7PmjR49S0qSy76Vmo8ycObPaukbtXWNS/JEhv337dipYsKAlQM6Cs3OgmWWDbhU+++wz4v0NdQqfPswvVp0WOwKQD0+zemnodByICz4C8QJwvg8EYG4lAENVBmA4MgCdziQIQO/kIACdzqo74iAA9UEaArBxElq2UPZFK+aIWgL87E3sAaiPHjX9QIA3m+ZNp60KHxbCe+/5s/CXj2vXrpl2wRtd84bX/ij3ggDkUwjLlCnjj8tP0CYEoN8RB0UHCQTg9DdE1xzFArDITYqYoATgKAsBeFgtAc6qlgCPUAJwpOxvtSEAq9/EHoCiu4dguwTsCEDePkLnhFy7Y3Cvf7cE4NKlS7VO1P3iiy+IXxD6uqxbt46aNm1KV69e1Wpa+jfajgD01zVrXSgq3XcE4gXgK9anbZtdfLTa4ipLnpsUPqYShY7DKcBOJwoEoHdyEIBOZ9UdcRCA+iANAdhICcDXZEsQDQGYLw4CUB89avqBgK4AlJxqpztsnU3G/bnfzb0gADdu3EghISG6SB3XgwB0jA6BbgQSCMCXF4vYRO1TArBYnD0BODwphamPpET+pARgzTgIQAlExNomYEcA8sm/nEHuz3K3BOCYMWNowoQJppfGW4KcOXOGHnroIZ8huHnzpvGysU+fPhQXF6fVbq1atWj9+vVadb1V0hWAvPyXrzlNmjSi/hAMAi4C8QJwtvlWNFbEDAGYP47CRysBOB4C0IqXt59DAHonBwHodFbdEQcBqA/SEIANk9KyV5PrB3moaQjAgtchAEUUESwloCsA+WQ/PuHPn4W/vPNDj1nh5S687MUf5V4QgHwaYvny5f1x+Qna5CwGHdHIB6e0bdvW7+NBB/cmgQQCcPJS0UUYArDEdYoYX4uGjTZ/yI5xZQAOTUZhw2Qv6yI33aSQ2jcgAEV3D8F2CdgRgLw/7xNPPGG3C1v175YA5L/3/ALSrPDBWHxAlq8K72PYr18/4hdudoovTmHWFYDSvQbtXBfqBgeBeAE4w/z3zYqGIQALXYcAtAJl8XMIQO+AIACFk8sVDgGoD9IQgA2UAJwnFIBHlQBU/0DyskpeXokCAneDgK4A5IM3MmTI4Nch6gjADRs2UKVKlfwyjntBAH799ddUsWJFv1y/e6PfffcdVahQwbIfCEBLREFdIYEAnLhUxMIQgM8rAThOCcAxmgJwiBKASgJKiiEA60IAShgi1j4BXQHoz31p3Ud9twQgH3plJfc6depEixbJ9hi9fv068XLfN954gz799FPif7vsFF/tx6crAEeMGEGTJk2yM0TUBQFTAvECcJpQAKoElyyFlQAcpTIAJyAD0Om0gwCEAHQ6d7TjIAC1UZEhAOsrATg3hX6Qh5oxLACLXoMAFFFEsJSAjgDkpbnnz58nPgnYn0VHAH7//fdUtmxZvwzjXhCAX331FVWuXNkv1+/eKItWnRMlIQD9fivu6Q4SCMBxy0TXErVfCcBS1/QE4CG1B2A2tQfgYCUAB8te1kX+rARg/evIABTdPQTbJaArAP15MFYgCEB+8Xjq1ClTfE5epPMS3927dxuHm/HhWh999BEdP37c7m0y6hcuXJg4Oz9t2rSO4t2DdAUgS8oaNWqI+0MDIOAiEC8Ap6wUQYlmAVjsGoWPrEyhE78StRXMwRCA3u8+MgB99JsBAagP0hCA9ZQAnJ1SP8hDTUMAPncVAlBEEcFSAjoCMGPGjMYJg/4uOgKQv6zzicT+KPeCAEysTb8///xzrYcLCEB/zMT7p80EAjDsTdGFRe2/SbnKKAEYrjIAQy0yAF0CcGByChskFICblQBseA0CUHT3EGyXgK4A9OfBWO5jvhsZgGfPnqXHHnvMEl3q1KnpmWeeoSxZshCfiJw+fXp6+OGHjQ+fjMx7+DHPI0eOGB8+zXjfvn3GHnrSwhmYvGXGk08+KW3KiNcVgCxF06VL55M+0QgIMIF4AThplQiIIQBLXIUAFFEkggD0DhACUDi5XOEQgPogDQFYNxktm+kDAfj8FQhAffSo6QcCOgKQv1QfOnTID70nbFJHAG7atIl4SZA/CgTgv1RXrlxJLVu2tMQMAWiJKKgrJBCAo98SsTAEYLmrFDG2Ng0L+9i0rRiXABygBOAAWbZ+5OY4CmkCASi6eQi2TUBXAE6ePJmGDx9uu327AXdDAPKeesWKFbM71ESrnylTJkP+5ciRw2d96gjAxFqV4bOLQkP3BIF4ATh+tWi80SrBJYt6vg0foTIAJyED0ClMCEAIQKdzRzsOAlAb1e0lwHWUAJzxgH6Qh5oxx25S5hcgAEUQESwmoCMAs2XLRgcOHBD3ZdUABGAb4kNOzEpiZQDOnDmTBg4caHXLkBVlSSi4KyQQgCPfFsGIOqAEYPkregLwoFoC/LRaAtw/BYWpj6RE/qIEYNOrmOsSiIi1TUBXAPIBGS1atLDdvt2AuyEAdU+jt3stvqjPh3CsWLGCnn76aV80F9+GjgDMkycP7dy506f9ojEQiBeA4WtEMKKP3qQspZQAHK4E4GQIQKcwIQC9k0MGoNNZdUccBKA+SEMA1k5Oy6b5QACWvowMQH30qOkHAhCA/0JFBuC/LIYNG0Yvv/yy5YxDBqAloqCukEAADjOX21agDAFY6TJFhKkMwLEWGYAH/1ACsBiN7asEYD9Ztn7kr0oANr8CAWh1g/BznxLQFYDr16+nWrVq+bRvT43dDQHI++olxqFXduCxJGFJx1mXyZPLthfw1K+OAOR9gHk/YBQQ8CWBeAEY+q6o1vCGiAAAIABJREFUWUMAlrmsBGAVJQC/FLUVzMEQgBCAfp//EID6iA0BWEsJwJdT6Qd5qGlkAIZcggAUUUSwlAAEIASgpznUrl07eust6yWbEIDS38D7Oz6BABy8QnSxUQeVAKxyiSJClQAM1xSAfVJSmPpIiiEAW12GAJRARKxtAroCkPdrrVatmu327QbcDQHIGe/Vq1e3O1S/1OdD0OrVq0dTp06l3Llz+6UPblRHAPLf52XLZIcq+e0C0PA9SyBeAI56T3QNhgAsd4nChykBGAEB6BQmBCAEoNO5ox0HAaiNilKl/L8AjEitH+RJAB5XArD8RQhAEUUESwlAAEIAeppDfLKkToYBBKD0N/D+jk8gAAe8I7pYQwBWv0gRY+rQsHHrTNuKcWUA9lICsLcsWz/ytxsU0gYCUHTzEGybgK4ATKyT4e+GAPzss8+oZs2attn5MoAPFOncuTN1796dsmfP7sumPbalIwBHjBhBkyZN8vtY0EFwEYgXgMPXii48WiW4ZKlwkcKHKgE4BQLQKUwIQAhAp3NHOw4CUBvVbQFYMwUtm+QDAVjpAgSgPnrU9AMBCEAIQE/TqmDBgrR9+3bLGQcBaIkoqCskEIB9V4pYGAKw1gU9AXhALQHOrpYA93yAwtRHUiJ/VwKw3SVkAEogItY2AV0BuGHDBqpUqZLt9u0G3A0ByNdWpUoVu0MV12fpV7ZsWWrUqBE1a9aMUqWSrfixMyAdARgREUG8TQcKCPiSQLwAHPK+qFlDAFa+QOFDlAB8GQLQKUwIQAhAp3NHOw4CUBvVbQFYQwnAiT4QgFUgAPXJo6Y/CEAAQgDeOa8uX75MjzzyCPHfBasCAWhFKLh/nkAA9hYKwENKANZWAnC0ygAcb5EB6BKAPZQAVB9JMQTgSxCAEoaItU8AApDo+++/p3LlytmHZyOCpUfWrFmpVKlShvQLCQmhvHnzUtKkSW204ruqOgKQv7cNGjTId52iJRBQBOIF4CAfCMCqEIDSSQUBCAEonUOW8RCAlojiKxgCsLoSgOMf1A/yUDOGlwBXP4cMQBFFBEsJQABCAN45hyIjI42HIJ0CAahDKXjrJBCAPVaLQEQdiqNc9c5TxCglACdoCsBuqSisuyx7J3KLEoAdLyADUHT3EGyXAAQg0W+//UYlSpSwRDdgwAAqWbIkXbp0KcGHGXLhwzqSJUtGqVOnpkyZMhkfzmjk/02XLh3x/n6BUnQE4KxZs6hfv36BMmSM4z4hEC8A+38ouqJo9XybRT3fhg+uSqFTvxC1FczBEIAQgH6f/xCA+ogNAVgtJS0LFwrAE0oA1jwLAaiPHjX9QAACEALwzmnFm5wPHTpUa7ZBAGphCtpKCQRg1zUiDlGHlQBscM6eAOyqBGBXWbZ+5B9KAHY+DwEounsItksAApAoNjaWeDmuVbmfMuJ0BOCcOXOoT58+VljwcxCwRSBeAPb5yFbcnZUNAVjrLASgiCIRBCAEoHAKWYdDAFozctUwBGBVJQDDHtIP8lAzhgVgnTMQgCKKCJYSgAAMHAHYtm1bevvtt01vaWKc+Mj7Hr3/vt4SEAhA6W/g/R2fQAB2eld0sYYAbHyWIkbWpWETzR9QYvarPQBzqD0AO6emsC5SAXidQrpBAIpuHoJtE4AAvI2MBSCLQLPSpUsXWrhwoW3GgRgAARiIdyU4xhQvAHuaZ9hb0TAEYN0zFD5IZQBOQwagFS9vP4cAhAB0One04yAAtVHd3gOwshKAoT4QgPUhAPXJo6Y/CEAABo4A7NChAy1dutT0Nq9fv55q1arlj6lgtMnChpdFHT16VKsPCEAtTEFbKYEAfMkHArCZEoAjlACcpCkAOykBqD6SEvmnEoA9IAAlDBFrnwAE4G1mvDffzz//bAqwQIECtG3bNvuQAzACAjAAb0qQDCleAHYTCkCV4JJFPd+GD1QCcDoEoNPpAwEIAeh07mjHQQBqo7otACs9QMtGCwXgSZUB2PA0MgD10aOmHwhAAAaOAOQshkWLFpne5bVr11LDhg39MBNuN/njjz9SmTJltNuHANRGFZQVEwjAtu+JGERFqwzAFmfsCcAOSgB2TCPqN3KrEoC9zmEJsIgigu0SgAC8TaxNmza0fPlyS3ycJZg2bVrLeoFeAQIw0O/Q/Tu+eAHY+WPRRUafiKMsjZQAHFCNQmd8LmormIMhAL3f/SWvv2b8cMuWLbanSLFixYyYJI2atbxlO/o+C4AA1L+h8QJw5MP6QR5qxpyMo8yNIQBFEBEsJgAB+C/CVatWUYsWLUyZ5syZk/bs2SPm7qmBvn370ty5c03bfueddyzHKBlc+/btDdGhWyAAdUkFZ70EArD1WhEEQwC2Ok0Rw1UG4GSLDMB9agnwM2oJ8EtpKKyDDwRgn7MQgKK7h2C7BCAAbxMLDw83XpRblXXr1lGdOnWsqgX8zyEAA/4W3bcDjBeAHdeLrtEQgE1OQwCKKGIPQDN8EIDCyeUKhwDUB2kIwIoqA3D4I/pBHmoaArBZLDIARRQRLCUAAfgvwbstAKdMmULDhw83vaW8zxFnCvqjnD592lj+e+XKFe3mIQC1UQVlxQQCsIXevpLeQBkCsG0sRQxTAjDCSgD+qQRgURrbXgnA9rIDuyL/UhmA/c5AAAblDL57Fw0BeJv9Bx98oJX13rp1a8s9dO/e3dTvGQJQnxVq+pZAvABs/4moYUMANo+l8P4qA3AmMgCdwkQGoHdyEIBOZ9UdcRCA+iANAVg+FS0b5gMB2PIUBKA+etT0AwEIQHsCMEeOHLR3714/3AmiFStWED/EmBU++Y9PAPRH4Xb79etnq2kIQFu4gq5yAgHY9APR9UfF3KBc7ZUAHFqPhk350LStmH3/F4BtH6SwdkIBuO0ahQyAABTdPATbJgABeBsZc3j88cfp8uXLpgxTpkxJ0dHRlCFDBtusAykAAjCQ7kZwjSVeALb5VHTh0SrBJYt6vg3vpwTgLAhApzAhACEAnc4d7TgIQG1Ut/cALKcE4JBH9YM81Iw5pTIAW5+EABRRRLCUAATgvwR1MgCzZMlChw4dkmL3GL9x40YqX768adu8P19kZKTP++esP95I3a7chAD0+a24rxpMIAAbmUs7qws3BGDHU/YEYBslANvI9uuNZAE4+DQyAK1uEH7uUwL3ogDMnz8/bd++3accuLHGjRsT739rVfj7zKBBg6yqBfTPIQAD+vbc14OLF4AtPxNdpyEA25xUArC6EoCytkQDuceDIQAhAP0+hSEA9REbAjBECcBBj+kHeROA7U5AAIooIlhKAALwX4KrV6+m5s2bmyJ94okn6NixY1LsHuP37dtHzzzzjGnbDz74IJ09e5aSJUvm0zHwHku815LdAgFol1hw1U8gAOubL9u1IhN1RAnAzicpYojKAHzZIgNwr8oAzKmWALd6iMJaCwXgdiUAh8ZCAFrdIPzcpwQCTQBmy5bN8uVX7ty5affu3T7lwI3xISB8GIhV4UzBnTt3Urp06ayqBuzPIQAD9tbc9wOLF4DNZFl7hgBsf4LC+yoBOBsC0OnEgQCEAHQ6d7TjIAC1UVGqFCwAU9OygT4QgC8dhwDUR4+afiAAAfgvVM4w4EwDs5IkSRK6dOkSpUqVyud349q1a5Q6dWq6efOmaducYcGZFr4qf/zxB73wwgvE/dstEIB2iQVX/QQCsO460cUbArDrCYoYrATgVE0B2FIJwFayA7siWQAOPwUBKLp7CLZLINAEIL+c4pdUZiVz5sx0+PBhu5dqWZ9ferHcu379umXdTp060aJFiyzrBWoFCMBAvTP3/7jiBWCTL0QXG61WuGVRz7fhfZQAnAMB6BQmBKB3ctgD0OmsuiMOAlAfpCEAyyoB2D+tfpCHmjGxaglwx2MQgCKKCJYSgAD8l+BXX31FVatWtUTqawHn3mGpUqXo559/Nh0DPyCMHz/ecpw6Fc6fP0/c544dO3Sq/6cOBKAjbEETlEAA1vpYdN2GAOxxXAnA+koAmu8nGOPKAGzxMIWpj6RE7rhKISMhACUMEWufQKAJQH5JtHnzZssLYVn3yCOyPbI9ddKwYUPjQBCd8uWXX1KVKlV0qorr8LYZadOmNT6+KBCAvqCINpwQiBeADb90Eh4fYwjATscgAEUUcQqwGT4IQOHkcoVDAOqDNARgGSUA+8qWGBgCsMtRCEB99KjpBwIQgP9CZQnG++BZlffff58aNGhgVc3Rz8eMGUMTJkwwjeVlyAcPHiT+siYpZ86coZo1a9KmTZscNwMB6BhdUAQmEIDV14uuOeqoEoC9jlHEICUAp1kIwCi1BDiXWgLcTAnA5jIZEfm3EoCjTyIDUHT3EGyXQKAJQF0B991331G5cuXsXq5l/b/++ouKFi1qmSHPDT322GP0ww8/+DRT/s4BxsXF0fz582nYsGH0559/Uq5cuSyvQacCBKAOJdTxB4F4AVjvK1HzhgDsepTCe9eg0LmyA0VEA7nHg5EB6P0GQgD6aHJDAOqDNARg6TS0rLcPBGD3IxCA+uhR0w8EIAD/hcqZC/zgYFWmTJlCQ4cOtarm6Oc6B4Fww9IswNjYWKpWrRr99ttvjsbpCoIAFOG774MTCMAqn4iu1xCAfY9SxEAlAKdrCsCmj1CY+khK5E4lAENPQABKICLWNoFAE4C9e/emefPmWV7HjBkzaMCAAZb1nFTg5b2LFy/WCs2YMSNxVn/BggW16utW4n/T1q1bR6NGjaJt27YZYf/88w8EoC5A1AtYAvECsPYG0RijVYJLFvV8G95LCcBXIACdwoQA9E4OAtDprLojDgJQH6QhAF9UArBXev0gDzWNDMCeMRCAIooIlhKAAPyXIH+xf/TRR4mXxZoVXgolyZoza5v34eMNzPnhz6q89dZbWhuj39nOt99+Sz179qS///7bqgvLn0MAWiIK6goJBGAl2YOAIQD7H1ECsIESgO+bco1xZQA2UQKwyaOie2AIwLHHIQBFFBFsl0CgCUAWezon7ObLl8/IiEuRIoXpJZ88edL4W5c0aVJtNNHR0cQHjVy+fFkrhvfUnT59OnXv3p14/15p4ezGESNG0E8//ZSgKQhAKVnEBwKBeAFY82vRcKJjb1CWnhCAIogqGALQO0EIQOns+n88BKA+SEMAllICsIdQAJ5WArA3BKA+edT0BwEIwIRUeQ9AzhqwKp999hlVr17dazUWH+vXr6f9+/cTZ07YKR07dqQlS5ZohfTv35/GjRtHDz9svc9ZVFQUDRkyhHgJs07hNq1kKASgDsngrZNAAJYXCsBjSgAOVAJwgBKAMzQFYCMlABsLBeAuJQDHQQAG7yy+O1ceaAKQ96bl/WJ1ilkWIP+bsGbNGuPvIh8qwifb2yk622Tc2R7/rQ4LCzPGb1cExsTE0MqVK+ntt9+mLVu2eBwqBKCdO4i6gUogXgBW84EA7KMEYE+VAThP9nc/UFklxrggACEA/T7PIAD1EadKkZSav6AEYDepALxBmftBAOqTR01/EIAATEiVD9cIDQ21RM2bnLP8qlevXoIHCn5oe/fdd+n111839iDq27cvzZ4927I99wq8qXiePHmI/13WKSzq2rVrRxUqVKAiRYoYpyXyScI8Fl6i9M033xif33//XWv/JO6zdevWxmnHVrIQAlDnDgVvnQQCsKzsNMCoY9cp1xAlAPsrAThTUwA2fJTC1EdSInddoZCJEIAShoi1TyDQBCCfwMtbZPDfBavCmXcs6vgFFf9/LlevXjVEGsvBrVu3Gv/txIkTlCFDBqvmEvyc+y9Tpgzx6fV2C/995BdsnMVfqFAhSpMmTYIm+N+rI0eOGBmMPEZ+Gbhhwwbi/25WIADt3gnUD0QC8QKw8jei4RkZgP1jKLyHEoCvQgA6hQkB6J0cMgCdzqo74iAA9UEaAvB5JQC72PvScmcPMaeVABwYjSXA+uhR0w8EIAATQo2MjKSQkBBt0ry/UNmyZY0HCX5w+PjjjxNkzTkRgNx5ly5daNGiRdrj8GVFPgiFsz1YKq5du9a0aQhAX5K//9pKIABf/Fx0gVHHlQAcFqMpALeqQ0CK0Nj6SgA2sN7X02xgkbuVAJx8DEuARXcPwXYJBJoA5PHXqVPHyGzXLZkzZ6ZixYoZL554v9ljx44lCOXDrLJmzarbXHy9AwcOUIkSJYiXETstnAmYI0cOI3uelyGzoOTxnTp1ynaTEIC2kSEgAAnEC8AK34pGF62eb7Oo59vw7jUpdL5s71/RQO7xYAhA7zcQAtBHkxsCUB+kIQBLPkjLOj2uH+ShZswZJQAHH4IAFFFEsJQABGBCgiwsWID5Yn88btmpAOQHHN5LSXevI+k8cMVzVgQvb86UKRM1btwYAtBXYIO0nQQC8PkvRRQMATjyMEX0a0jDZpmL6Zio/wvAeo9RWL20on4j/1ECcMoRCEARRQTbJRCIAvCTTz6h2rVr270Ur/V37dpFzz77rKP2eB++KlWqaGUkOurARhAEoA1YqBqwBOIFYMhG0RgNATjkEASgiCL2ADTDBwEonFyucAhAfZCGACyhBGBHHwjAoRCA+uRR0x8EIAD/S3XBggXGpuG+KE4FIPe9evVqat68uS+GodUGZzLy6Yauk5AhALWwoZIJgQQCsIQPBOBoJQD7KgE4W1MA1lUCsK4PBOBUCEBM9MQlEIgCkDP58ubNa5x664vCS20LFy7suKkvvviC6tatS3x41t0sEIB3kz769hWBeAFYxgcCcJgSgN1UBuBryAB0en+QAeidHASg01l1RxwEoD5IQwA+pwTgS0/oB3moaWQAjjiIDEARRQRLCUAA/pcgZ93xsiXOTpAWiQDkvmfOnEkDBw6UDsMynh+iVq1aFb9fEwdAAFpiQwULAgkEYDHrw3XMmos6oTIAQw9RRB8lAOdYCMA9KgMwt1oCXDsthdURCsA9KgNwegwyADHbE5VAIApABuDLLMBNmzYZ+/FJCu9tyy/K9uzZI2nGcSzvccgCkJc7+6KMHj2aJk6caNrUnDlzqE+fPr7oDm2AQDyBeAFY6nsRlWj1fJtFPd9CAIow4hRgE3wQgLK5FR8NAagP0hCAxZUAbJdRP8hDTUMAjj4AASiiiGApAQhAzwR5g3F+MJFmFkgFII+ODxTp16+fX5YD895HPXv2NERj8uTJE8CAAJT+diE+gQAsvEEExBCA4QftCcBaSgDWSifqNzLqMoXMhAAUQUSwbQKBKgD5QvhwD7uHW3kCwIdT8eFV0sKn1XPW/ooVK6RN2YrnF2cs47Jnz24rzqwyBKDPUKIhmwTiBWDJSJuRCasbAlA934Z3rUWhC/T3DBV1eh8GIwPQ+02FAPTRhIcA1AdpCMBiD9GyNkIBeFYJwND9EID66FHTDwQgAL1D5dN827ZtS1euXHFEnvc24iW1Tvc4cu+UMwz4UA7OmPBV4Q3dIyIijD0PPRUIQF+RDt52EgjAAl+LQESdVAJw/AGK6K0yAOdqZgDWSEdhNX0gAOdEIwNQdPcQbJdAIAtAfjHGwm3JkiV2L8uozy+eunbtSpMmTaK0aWUZuq4B8L81PJ5BgwbRmTNnHI1LJ4gPD2nYUP0bNGwYPf/88zohtupAANrChco+JBAvAIv/IGrVEIBh+ym8ixKACyEAncKEAPRODgLQ6ay6Iw4CUB9kquT/F4CtntQP8lAzhgVg+D4IQBFFBEsJQACaE+STC5s2bUr79u3TRs1fooYPH248IPDyIF8V/nd68eLFxHsU8rInp6VkyZI0depUKl++vGkTEIBOCSPO/aHc9bC/IO83IjBRJ69RrklKAPZqRMNeec+0rZh/1BLgZ9US4OpKAFZPL+o3cq/KAHzlMASgiCKC7RIIZAHI18LCjbPfwsLC6OzZs1qXxyfu1qtXj0aMGOH1xZNWQyaVmNvy5ctp7ty5tG3bNmlz8fEPPfSQsdR4yJAhlCdPHp+1e2dDEIB+Q4uGLQjEC8AiP4pYGQJw3D4K76wE4OsQgE5hQgB6JwcB6HRW3REHAagP0hCARR+mZS18IAAn7IUA1EePmn4gwF/i+WNV+CHe34U3GLcq/PadP4lZ+N9HzgZ85ZVX6JdffvG4LJjHxCfotmnThlq3bm2couvPwgKQsx02b95sPORcunTJa3cZM2Y0ZB9/eLkVny6swxAC0J93MDjaTpABmPtb0UUbAnDKfnsCsGp6CqsmFID7lAB89RAEoOjuIdguAd2/zXfjb6L7tZw7d44WLlxIH3zwAW3ZsuU/f4seeeQRql+/PjVp0oSqVatGqVKlsovCUX3m9+233xovzDhz/sCBA7bbefrpp41DRvjDfz9ZkPi7BOr3IH9fN9q/+wTiBWDBn0SDiT57nbJMgAAUQVTBEIDeCUIASmfX/+MhAPVBGgKwiBKAzZ7SD/JQM+acygCcFAUBKKKIYBBIXAK89GnHjh20f/9+QwSmSJGCsmXLZki1NGnSJO5g/t8bPzDweHbv3m3sE3j9+nXjIYvHkzVrVmMJso7wu3PwEIB35XbeV50mEIDPfCe6tqhTSgBO3UcRPVUG4DzNDMAqSgBWySDqN3L/JQp5DQJQBBHBQUEgLi6O9u7dSywF+W/jo48+Sk899RSlTJnyrl9/bGws8d6+/Nm6dasxxqtXrxp/x3l8nK3Pe/nlzp3b+JvJ/8sHezj523nXLxYDAAEHBOIFYD7ZVjOGAJy8l8I71abQRR87GAlCmAAEIASg338TIAD1ERsCsLASgE1lGT4x565T5ggIQH3yqAkCIJCYBCAAE5P2/dlXAgGYfaPoIg0BOH2vPQFYOQOFqY+kGAJw4UFkAEogIhYEQAAEQCCgCcQLwDw/i8ZpCMApURTeUQnANyAAncKEAIQAdDp3tOMgALVRkSEACz1Cyxr7QABO3YMMQH30qAkCIJCIBHijc17WZVbefPNN46AUFBDwRCCBAMz6vQhSVKwSgDOjKKKHygB81SIDcPdflDlPYRpbUQnASo+L+o08oATgogMQgCKKCAYBEAABEAhkAvECMNdm0TCjVYJLFvV8CwEowogMQBN8WAIsm1vx0RCA+iANAVhQCcCGPhCAMyAA9cmjJgiAQGIS4M3a+RRjs7JixQpq2bJlYg4Lfd1DBBIIwEw+EIBzlADsrgTgfE0BWEEJwAo+EIBLIADvoWmHoYIACIAACNgkEC8Ac/hAAKrn2/AOKgNwMTIAbd6G+OrIAPRODgLQ6ay6Iw4CUB+kIQALKAFYP4t+kIeaMefVEuBZu5EBKKKIYBAAAX8RqF27Nn3yySemza9evdo4JRkFBDwRSCAAM/4ggmRkAM77hyK6NaZhr71r2laMKwOw3OMUVv4JUb+RBy9SyLL9yAAUUUQwCIAACIBAIBOIF4DZfhUN08gAnL2bwl+qQ6FLzF8iizq6z4MhACEA/T7FIQD1ERsCMP+jtKyeDwTgnF0QgProURMEQCARCdSoUYM+//xz0x7Xrl1LvFQYBQQsBeDjP4ogRZ2+SrleVQKwqxKACzQFYMgTFFZOKAAPKQH45j4IQNHdQzAIgAAIgEAgE4gXgFl+Ew3TEIBzd0EAiijiEBAzfMgAFE4uVzgEoD5IQwDmUwKwTlb9IA81jQzAeTshAEUUEQwCIOAvAuXKlaPvvzdftvnRRx9R3bp1/TUEtHuPE0iQAZjuJ9HVGAJwwW49AbhL7QGYV+0BWFYJwLIZRf1GsgBcvhcCUEQRwSAAAiAAAoFMIF4APvW7aJjR6vk2i3q+DW+vMgCXIgPQKUxkAHonBwHodFbdEQcBqA/SEIB5lQCsJRSAF5QAnA8BqE8eNUEABBKTQN68eWnXrl2mXX722WdUvXr1xBwW+rqHCCQQgI/6QAAuUgKwi8oAXGiRAegSgKWVACwjFICHlQB8BwLwHpp2GCoIgAAIgIBNAvEC8AkfCMDXlABspwTgMghAm7chvjoEIASg07mjHQcBqI3q9inAeZQArJFNP8hDzRgWgAv/RgagiCKCQQAE/EUgffr0FBsba9r8n3/+SYULF/bXENDuPU4ggQB8aJPoaqLOqAzAxbsoonMTGvb6GtO2YlwC8MWMFKY+khIZrQTgqihkAEogIhYEQAAEQCCgCcQLwPRbROM0MgBf/5vC2yoB+CYEoFOYEIAQgE7njnYcBKA2qtsC8NnHaFl1HwjARTsgAPXRoyYIgEAiEbh+/TqlTJnSsrcTJ05QhgwZLOuhQnASSCAA0/wsgmAIwKU79QTgTrUEOJ9aAlxKCcBST4r6jYy+QCFrIABFEBEMAiAAAiAQ0ATiBWDaP0TjjFYJLlnU821427pKAH4kaiuYgyEAIQD9Pv8hAPURGwIwV1paVvVp/SAPNY0MwKXbIABFFBEMAiDgDwJHjhyhTJkymTbNgvDKlSuUJEkSfwwBbd4HBBIIwJS/iK4o6qwSgG/toIhOKgNwkUUGoEsAPv8khT3/lKjfyBglANf+gwxAEUUEgwAIgAAIBDKBeAH48FbRMKMvXKMsS7dTeBslAN+CAHQKEwIQAtDp3NGOgwDURnU7A5AFYGWhALyoBOAyCEB98qgJAiCQWAS2bt1KRYoUMe0ue/bstG/fvsQaEvq5BwkkEIDJfSAAl9sUgCWVACwpFIBHlAB8HwLwHpx+GDIIgAAIgIAmgXgB+KAPBOCbSgC2VgLwbQhATfz/qQYBCAHodO5ox0EAaqOiVMmUAMypBGCl7PpBHmrGXLxGmd+GABRBRDAIgIBfCHz55ZdUrVo107ZLly5NP/zwg1/6R6P3B4EEAjDJr6KLMjIAV26niI5Nadgbq03binFlAD73FIWV8IEA/Gg3MgBFdw/BIAACIAACgUwgXgCm+ks0zGj1fJtFPd9CAIowEgQgBKBsBmlEQwBqQPp/ldsCMB0tq5BDP8ibAFyxFUuARRQRDAIg4A8Cs2bNogEDBpg23bRpU1q92lzE+GNsaPPeIZAysuMeAAAgAElEQVRAAN6SnSwYde4K5Vq1jSI6KAG42EIA/r2NMucvRGOLZ6Kw58yXslvRjDx6nkLW7YIAtAKFn4MACIAACNyzBOIFYMrtomswBKB6vg1vVY9Cl38oaiuYgyEAIQD9Pv8hAPURGwLwGRaAz+gHeROA7/wJASiiiGAQAAF/EGjTpg0tX77ctOl+/foRi0IUEPBGIIEAvCk7WdAQgKv/si8Ai2cW3SBDAH68EwJQRBHBIAACIAACgUwgXgCm2CEapiEA1fMtBKAIIzIATfAtef0146dbttj/XlmsWDEjNkmjZi1vyW7RvR8NAah/D28LwPRKAObUD/IqALdAAIooIhgEQMAfBPLly0c7d+40bXrKlCk0dOhQf3SPNu8TAgkF4J+iq7otAP9UArCZygBcZdpWTHwGYGYKK55F1O9tAbgDAlBEEcEgAAIgAAKBTOBfAWj+3c/qGm4LwC0QgFagLH6ODEDvgCAAhZPLFQ4BqA/ytgDMQMvK5dIP8iQAL6k9AFf+BgEooohgEAABXxM4d+4cPfbYY8Tyxqx8+OGHVK9ePV93j/buIwIJBOAN2b5ChgB8d4s9AVgsC4UVyyoiGnn0HIV8sh0CUEQRwSAAAiAAAoFMIF4AJtstGmb0xauUZdXvSgDWV0uAPxC1FczBEIAQgH6f/xCA+ogNAZiDBeCz+kEeBeBVyrzqVwhAEUUEgwAI+JrAd999RxUqVDBtNkmSJBQbG2uIQhQQ8EYggQC8LttXKOrcZcr13u8U8VJzGrZkpSn0+AzAolmVAMwmukGRx1gA/gUBKKKIYBAAARAAgUAmEC8Ak+4RDdMQgKt/pfCWSgCugAB0ChMCEALQ6dzRjoMA1EZ1+xTgHI/TspA8+kHeBODqzRCAIooIBgEQ8DWBcePGUVhYmGmzxYsXp99++83XXaO9+4xAAgF47W/R1RkCcO2vSgC2UALwHU0BmI3Cij4t6jfy2FkK+XQrBKCIIoJBAARAAAQCmUC8AEyyVzRMQwCu2awEYAMlAN8XtRXMwRCAEIB+n/8QgPqIbwvAJ5QAzKsf5FUAboIAFFFEMAiAgC8JsLDJnTs3RUVFmTY7aNAgmjZtmi+7Rlv3IYGEAnCX6ApvC8DNNgXg00oAZhf1e1sA/gEBKKKIYBAAARAAgUAm8K8A3C8a5m0BuAkCUESRcAiICT/sASicXK5wCEB9kPECsGw+/SBvAnDNTxCAIooIBgEQ8CWBjRs3Uvny5S2bXLduHdWpU8eyHioEN4EEAvCqbF8hQwC+/7M9AVgkuw8E4BkK+QwCMLhnMq4eBEAABO5vAvECkA6ILtQQgO/+pARgQ5UBuFbUVjAHIwPQ+92HAPTRbwYEoD5IQwBmz0jLyubXD/ImAN/9AQJQRBHBIAACviTQoUMHWrp0qWmTSZMmpVOnTmH/P1+Cv0/bSiAAr8j2FYo6f0kJwE1KALZUS4BXmBKL3wOwSA4KUx9JiTymBODnvyMDUAIRsSAAAiAAAgFNIF4A3jokGmf0JRaAP0AAiigiA9AMHwSgcHK5wiEA9UGmSpaMmj+tBGCZgvpBHgXgFcq89nsIQBFFBIMACPiKAJ/+mylTJrp48aJpk8899xz9+uuvvuoW7dzHBBIIwEv7RFdqCMAPf6CI9koALtUUgIWfobDCOUX9Rh4/TSFf/AoBKKKIYBAAARAAgUAmEC8A42JEw4y+dIWyqOfb8BaNKPSd90RtBXMwMgC9330IQB/9ZkAA6oP8VwAW0g/yKgA3QgCKKCIYBEDAVwR4X78ZM2ZYNjd+/HgaPXq0ZT1UAIGEAnC/CMhtARipBGArJQCXm7YVnwGo5J9vBOAvEICiu4dgEAABEACBQCbwrwA8IhrmbQG4EQJQRBEZgGb4IACFk8sVDgGoD/K2AHySlpUurB/kTQC+/y0EoIgigkHg/iIQGxtLR48epfz5ZVsM2KWyZcsWKlmyJMXFxZmGpkmThg4ePEjp06e32wXqByGBBALw4kERAUMAfrRRTwDu2E6ZCxSksYVyKQGYS9SvkQH45c8QgCKKCAYBEAABEAhkAvEC8MYx0TD/195ZwEWVtX/8RxvYiYgoYpFiIAZ2d3fnWuuuu3Zgrq6vrWsXdrdiK4rYKCGggg0iiqiE1Az/MzOIoAwMDPhH/d3Py+sq5zn33O89996533nOOXIBKN5vZ3bvJDIA96tV168czAxA5WefAjCTrgwKQNVBKgSgARxrWqsepEwAHr5AAagWRQaTwM9FYNeuXRg2bBhkf7Zq1eq7HJxsyK9sWO+DB2mv0jp69GgsX778u7SLO/nxCSQTgOEv1Tog/7AImB5zxvy+vTDBcXuqdQUmCsBycLAsp9Z+XYLfwf7cdQpAtSgymARIgARIIDsTSBSAsW/UaqZcAIr3WwpAtTByFeBU8FEAqte3EqMpAFUHKReApUoIAVhZ9SBlAvDIOQpAtSgymAR+LgJ9+/bFtm3b5AfVp08f/O9//0OxYsWy7CAjIyPRuXNnODk5pbkPLXHv8/PzQ+nSpdMsywIkICOQTACGqTevkFwAHr+YPgFoUV4IwPJqnQyXNzIB6EoBqBZFBpMACZAACWRnAokCMCZErWYGRH5CySPnMbNbZ0zfvU+tun7lYGYAKj/7FICZdGVQAKoOMlEA2lVRPSglAfhJLAJy5AwFoFoUGUwCPw8BqVQKAwMDBAcHJx5Uvnz5MGfOHAwfPhwyAZeZW2hoKNq0aYOrV6+qVG2/fv3SXCFYpYpY6JchkEwAfgxS67jlAvDEeSEAe4sMQIUkV7YlZgBaVICD+FFnc3kTAvvzVykA1YHIWBIgARIggWxNIFEARoeq1U65ADx6lgJQLYqcAzA1fBSAanauz+EUgKqDVAhAQzjWqKp6UAolAz99guHR0xSAalFkMAn8PATc3NzkQ3FT2qytrTFx4kR06tQJOjo6ah+0bLhvly5d4OnpqVJdRYsWhbe3N+f+U4kWC30mkEwAfvgitjNCyD9cJgDPpk8AmlcUArBiRnaXGCMXgBeuUACqRZHBJEACJEAC2ZlAogCM+qBWM+UC8NhpIQC7iAzAvWrV9SsHMwNQ+dmnAMykK4MCUHWQcgFoJBOA1VQPUiYAj52iAFSLIoNJ4OchMHfu3DRX1zUyMsKQIUPQv39/yP47vdvTp08xa9YsODo6QpZxqOq2b98++VBhbiSQHgLJBOB79eYV8g8Ph+lJIQD7iAzArSpmAMoEoHml9DT5m7Iub97C/iIFoFoQGUwCJEACJJCtCSQKwE8f1WqnXAAeP0UBqBZFZgCmho8CUM3O9TmcAlB1kAoBWBKOttVVD1ImAI+fpABUiyKDSeDnIWBvbw8XFxeVDkhDQwO1atVCzZo1YWdnhxo1aqBkyZLfxMpW9fXy8oKrqyuuXLmC/fv3IzY2VqV9fC40btw4LFiwIF0xLEwCMgLJBGCoevMKyQWg02khAPsIAbg1VcCBIlvV0NwcM8wqCQGo3oraLm9lAtCZGYDs0iRAAiRAAj8tgUQBGBmu1jEGiBFuJcX77cyuXTF9zx616vqVg5kBqPzsUwBm0pVBAag6SLkALGkkBKCt6kHKBOCJ4xSAalFkMAn8HAQ+fPggH14rE3YZ3WTzBxYpUgQ5c+aUi5dP4kPYkydPEC7ESUY3WbbhmjVroKmpmdEqGPcLE0gmAN+pN6+QXACeckqnADSDg5m5WmdALgAvXaQAVIsig0mABEiABLIzgUQBGBGpVjPlAlC831IAqoWRqwCngo8CUL2+lRhNAag6SIUALCUEYA3Vg5QKwKMUgGpRZDAJ/BwEZKJk3rx5mDJlSrY5oEGDBmHdunWUf9nmjPx4DUkuANWbV0ghAE8IAdhXZAA6pgrjSwaguRCAFmqBc3n7RgjACxSAalFkMAmQAAmQQHYm8EUARqnVzIBPkUIAHhMCsJvIANytVl2/cjAzAJWffQrATLoyKABVB5koAKvXVD0oRQEYCcOTRygA1aLIYBL4uQicPHkSo0ePxuPHj//fDix37txYuXIlZKv+yoYacyOBjBJIJgBDwjJajTzOPzwMpqePp08AVrIQAtBSrf3KBaDzOQpAtSgymARIgARIIDsTSBSA4TFqNVMuAMX7LQWgWhiZAZgKPgpA9fpWYjQFoOog5QLQ0BiO1WqpHqRMAJ46RAGoFkUGk8DPRyA6Ohr//feffLEO2dDg77nZiqkNduzYAVNT0++5W+7rJyWQTAC+iVDrKOUC8OxRzO/dDxO2bUm1rsD7Yg5ACzEHYEVLOFSyUmu/Lm+DYX/lLAWgWhQZTAIkQAIkkJ0JJArAj3FqNVMuAMX77cwu3TF97y616vqVg5kBqPzsUwBm0pVBAag6yEQBWLW26kHKBODpgxSAalFkMAn8vATeirnHZBJw/fr1iIpSb0hGWpT09fUxduxY+SrEOjo6aRXn70lAJQLJBGCwevMK+UfIBOARFQWgjxCAZkIAWsFB/KizuYTIBOAZCkB1IDKWBEiABEggWxNIFIAfMj4XtewA5QJQvN9SAKp3uikAKQDV60EqRFMAqgApoYhCAJaBY9U6qgcpFYD7KADVoshgEvj5CciyAPfu3YstW7bIV/PNzM3MzAwjR45EH7Gyap48eTKzatZFAslXAQ6OVouIf8RHIQAPCQHYX2QAbk61rsD7nwWgtRCAldXar0vIayEAT1EAqkWRwSRAAiRAAtmZwBcBqF4rAz5FCAG4XwjAHiIDcKd6lf3C0RSAFIBZ3v0pAFVHnCgAq9irHqRMAJ7ZSwGoFkUGk8CvReDly5c4ePAgnJyc4OHhgcDAwHQBkK3mW758eVSvXh2yRT7q1q3Lef7SRZCF00MgWQbga/XmFZILwHMH0ycAK1TOHAHo4kQBmJ4Tz7IkQAIkQAI/FIFEAfhevbmf5QLwzD7M7CwE4D4KwIx2AgpACsCM9h2V4ygAVUYFuQAsYQLHKnVVD0pJAEaJRUDO7KYAVIsig0ng1yYgGybs6ekpl4FeXl7yOQNlcwjGxsZC9mFO9lO4cGFYW1vLfywsLJArV65fGxqP/rsRSCYAg9SbV0guAM/vFwJwgMgA3JTqMSRmAFawgYP4UWdzCQmC/dWTFIDqQGQsCZAACZBAtiaQKABDtdRqp1wAnt0jBGBPIQB3qFXXrxxMAUgBmOX9nwJQdcSJAtCmvupBKQrACBie3UUBqBZFBpMACZAACWRXAskE4CupWs2UC8ALezG/lxCA21UUgOWrCAFYRa39ygWg63EKQLUoMpgESIAESCA7E0gUgO/UmwdaLgDP7aIAVPNkUwBSAKrZhdIOpwBMm9HnEgoBWBaOlRuoHqRMAJ7bQQGoFkUGkwAJkAAJZFcCyQRg+karf3NIcgF4cbcQgAOFANyY6iEH3vcVi4BUwozyVeEgftTZXN7JBOBRCkB1IDKWBEiABEggWxNIFIAhemq1Uy4Az+8QArCXyADcrlZdv3IwBSAFYJb3fwpA1RHLBaCBqRCADVUPUiYAz2+jAFSLIoNJgARIgASyK4FkAjBAU61m+kd8gOmlXekTgOWqCQFYTa39urx7BftrRygA1aLIYBIgARIggexMIFEAvs2pVjMDosKFANyOmZ2EANxPAZhRmBSAFIAZ7Tsqx1EAqoxKzAGorRCA1o1UD1ImAC84UgCqRZHBJEACJEAC2ZVAMgH4UlutZsoFoPMOIQAHiQzADanWlZgBWK46HMSPOptcAF4/RAGoDkTGkgAJkAAJZGsCiQLwTW612ikXgBe2UgCqRRGgAKQAVLMLpR1OAZg2o88l5AKwuEwANlY9SJkAvLiFAlAtigwmARIgARLIrgSSCcAX6s0rJBeAl7djfk8hAHeoKABNZQLQVi08Lu8CYX+DAlAtiAwmARIgARLI1gQSBWCwvlrtlAvAi45CAPYWGYDb1KrrVw6mAKQAzPL+TwGoOmKFACwnBGAT1YNSFIDhMLy4mQJQLYoMJgESIAESyK4EkgtA9eYVUgjArekUgLZCANZQC49CAB5gBqBaFBlMAiRAAiSQnQl8EYB51WqmQgBupgBUiyIzAFPDt3n9Gvmv7969m27KNjY28hiNjl17xKc7+icLoABU/YQqBGB5OFo2Uz1ImQB03kABqBZFBpMACZAACWRXAskE4LNcajXTP/I9TK9sEQJwsMgAXJ9qXYFeYhEQS7EISFk7OJjaqbVfl9AA2N/cRwGoFkUGkwAJkAAJZGcCiQIwqIBazZQLQPF+O7NjH0w/sFWtun7lYGYAKj/7FICZdGVQAKoOUi4Ai8kEYHPVg5QJwMvrYWFhAXNzc7XqYjAJkAAJkAAJZEcCe/bswdChQ7H2qXrzCskFoMtmFQXgAyEAKyoEYNmaamGRC8Bbe2FnZwdjY2O16mIwCZAACZAACWRHAvv27UOfPn2w5VVBtZonF4Di/ZYCUC2MnAMwFXwUgOr1rcRoCkDVQSoEYAU4WrRQPSiFkkHRESh/d4dadTCYBEiABEiABLI7gYEDB2Kpt5qLgMgE4NWNmN9jCCbsXJfqIQd6JQhAk5pCANZSC8/194Fo6ntcrToYTAIkQAIkQALZnUCvXr2w2l+9L+sCosJQ8so6IQD7igxAx+x+yNm2fcwAVH5qKAAzqdtSAKoOUiEAKwoB2FL1IJYkARIgARIgARLIMAH/yFAhADekUwDWEgKwdob3yUASIAESIAESIAHVCSgE4BoKQNWRpViSApACUM0ulHY4BWDajD6XSBSA5q1VD2JJEiABEiABEiCBDBOQC0DXdUIADhUZgGtTredLBmBtOJjUyfA+GUgCJEACJEACJKA6AbkAdFklBGA/kQG4RfVAlkxGgAKQAjDLLwkKQNUR59CUZQBWgqN5G9WDWJIESIAESIAESCDDBOQC8Nqa9AnAMnWEALTP8D4ZSAIkQAIkQAIkoDoBuQC8uhIzOwgBeJACUHVyyUtSAFIAZrTvqBxHAagyKsgFYFEzOJq1VT2IJUngFyAg+fQMez7Go0aR0iir+ZMecPxHXH3zHFH6FdEol3pzmmUmIUnUCxz4EIfKRcqg/M/KPjOBsa4fjoD/JyEAr69SUQA+FIuAVMCM0vZwKFP3hztWNpgEspIAn9VZSTf1uvms/v9jzz1/HwIB0R9R0nWFEID9hQDc/H12+hPuhQKQAjDLuzUFoOqIvwjAdqoHsSQJpItALB6/c8fGN6/wUiIBtPLDvlgV9M2fF7rpquf7Fo4M2ouCvhKsrN0Dg3W+776/294kvujtegivTUbjtKE+sotri3pzGIbeEZhTsyeG62p8NxzcEQl8LwL+n94lCMBhYgjwmlR3G+j1WQDWpQD8Xifol9wPn9XZ9rTzWZ1tTw0b9nMTUAjA5RSAap5mCkAKQDW7UNrhFIBpM/pcQiEAzeFYqb3qQSxJAqoSkIZir/85OOlZY4KBKSrqaCIy+gX2vHDFMS1brC1dBkWyqd+JDNqDgg+EAKzVM3UBGPcWlz+Eo0heY1TSURxMWOQzXInJhVr5iiB/Nj0+eUMlPuh97SBelxmTzQTgQRj6CAFo15sCUNVrjeV+KAJyAXhjJeZ3/w0Tdq1WUQDWg0Ppej/UcbKxPwgBPqv5rM5AV416w2d1BrAx5AciIBeA15ZSAKp5zigAKQDV7EJph1MAps0ouQC0gGPFDqoHsSQJqERAAo/nB7FcrwnWFsuLsAg/HHz/Abn0y6FDvlxwf3YQ63K2woaieZLXFi9FnPgXTQ1NRUbaN3+XiN9rQDZgNVPLif0l3SJf71IIwJq9UxGAUkSHXUSNu75oZj0Ec/NqizZL4fZ0PezfmuJClYaorina+lXdSfcjjZcgHlrQyixR+DWv1M6VVCYADwgB+AdOl8iEDMCEfX8+XtmxScWxacuOLR3tinpzIIkAzKq8RCkk8fGiYZnIXqXrgoVIAJALwJvL0ycAjesLAVif+EggkwnwWc1nNZ/VmXxRsbqfhIBcAF5fjJntB2D6oU0/yVF9/8OgAKQAzPJeRwGoOmJ5BmARmQDspHoQS5KAKgSk/vjjwSsMr1gHJT+eQ5unMehrVBYfX7vAo0hPrCvwAmMevsGKSrWT1SaJvIzabrdR3eJ3rMgvxdEHS9AhWB9TbH7DrNyfsMFrKf5EU9w3iULXu5lXztfCFoZJJFzk650o+FAIQLs+CgEoeY1N/kfhEByAII28aFiyI/aU/ICBQqAdkioOQVO3CvaV/oQ+D30QKf8XDRgU74XH5ctDEuEmjvcC9oSFQyNHGYwr3xXT8sVipecyrMjRAJ0/uWJFjBWOW1fCtYeHMT80FJ+08qKaQVs4lTHFV5oUMZ+8McP/Ihzfv8HreG0U06+J3daNUCPsFCw9HqNhaWP4BN7DDUkhDCnfC0sL51EIVckrrPM7ipliSPZbTT3kjItBddO/vhWAcc/wr28K7YgPw+lnR/FnoB8eSrRRMo8lZpVrgb65tfAqYCtMnufFnhod0VbjPZZ6LMdq/X7wLGsMfEi9XeHhtzH64UXsDY+EnrY2wiSGWF6jr8gAjMHVFwcw6Pkj+Et1YZSnOtZaNEGTb6Ys/ITrAccx6oUv3GM1UKJAEzyzqAFp9CPMeuSElaEh+KiZFzWKNsLaspVhphGAqXc2YE/u2mga44EdHyNRtKAdemv7YVVwEMJ0TTDDrDvG5cnOA9VVuRBZJjsSkAvAW0uFABwuMgBXpdrExCHAxg3gIH64kUCmEuCzms9qPqsz9ZJiZT8PAbkAvLGQAlDNU0oBSAGoZhdKO5wCMG1Gn0soBKAlHCt0Vj2IJUlABQLS6Ovo96IQNpiWwaVH67Gv4CBsKKQLacxr3JXkR9WcEmx8cAaDKnw1/Dw+GHPvrcLO/INx1zgOE9x2Yk+cBCaGI+Bc4hX63jyIt8Z/wMkgCvMys1yJvMnmwIt8vR0FHwkBWKOfEICxcHm8Ck2C82KmWQc0CN2J2gH54VijOzpGnkcNd280sxqOuXkSMgCfrYF9SDlcqNxYkQEY/xzj7m6Bo25DHC1nAiefdVii1wmvzMxwxncBur2Nh3mRBphUtCzsJFdR3ccPLSqNwIJcIbgarY82BQrLMx4TN+kLTLu3EYulZphhbAWjjxfQ701R7LXtjDax19Hk1nE465hicmlLhAQcwwatRvC2skdZjRhclh1HoBStSzVET71ALPa/gVylx30jAKNCDsDY+9t2fHizF+YPHsPaqDlG5ArDrmfncUy7IW5b14Xxm50o6qeBDTV6oLumEICeS4UA7A9Pk9LQFv1BabukT/CX4LMqvgKmlLJGqYirGBWog39t+2G49kMMuLkTZwt0x60yReH/8QOKFiqL8l9lTEaEHoXV/XvQL9IQkwvlxTtpAQwvWgh7fZeh93sDTDKpATMh+qY/9UVh4+G4bJQHW7zmY0hoLrQo1Qyd4q5hTGAgtPPUwKISubDn8SX4FOqLR+VMoadCf2cREkgPAf9PITC9vSR9AlBcsw7GDdOzG5YlgTQJ8FnNZzWf1WleJizwixKQC8CbC4QAHCgyADf+ohTUP2wKQApA9XtRGjVQAKqOWCEAreBYngJQdWosqRKB2Nvo/SQH1paviMt+63Gs0BCsKqANiZgD0CWuCOrlisKKRy4YXb71V9VJ4f18Daq/q4Tr5eIxyDMI3Q0jMeeDJdxKvkYDnxCMryLEkLAymVvuqyHAwUkEoOYz/OW2ARt0a2Np0Vy4FnQZO1ETV0TGnWXEOVRzv48WViMxTwhAkWKHe89WoWZIeThXbgZbUW3Mx5Ow9LwNgxKt0EfnOda/dEdciaG4XqoITj9aiA7vzXGqals0FGWlMT4Y6bkHjlIjDC/VAtOKFkf0h2tY8C5U1KyB/HlsMVnvNqw978G24lg4FtLDuyBHGD7Njd1CALaT3EKLm0cRWup3XDUqAGe/JWgh2DnbNIcdnuIPt43Ylacb/CpYII/UG/1u7kGg8Tg4FQrCipe+eCaOQFPLGAsNtL9qRwkxR1IcTvstQhvR3vNVWsNeU4pXgZtR+okOVotsve7vdqCovyY22vZAN7kAXCIE4AC5ANSNVd6uKmHHYe7lgRoV/sL2wnqICtmPUr4fMbN6fwzXicRR//XoGRwHu+KNsLBUZVTW/npYcByuPl6OBm9L41DVjmilldClpA8x7PY2XCg8SGSMijaIVY//81qIvzXbItDcSojYf9A/yh53KjeC2adLqH3XGQblJuBQkTisvr8Ak7W7IKCiJXKp1OFZiARUJyAXgHcWY343kQG4O60MwEdiFeDymCETgKUaqb4TliQBVQjwWc1nNZ/VqlwpLPMLEgiI/oCStygA1T31FIAUgOr2oTTjKQDTRJRYQC4AC8sEYFfVg1iSBFQhIDL5/vfgCkzLdkDD8GNoE1QQs43L4PFLJ9wu0hfLc91D/xc5sM3U+pva4iLOo6anH5oYaGJtuBXulYlAZ88ANCnyDis/1cB9Mzv5cN3MLpe0IZHBW1HQT2QA2g7AYM0HGHpnK3ZplIBdrnwwzl0BAw2qopauJuLCz6KahxdaWI5OIgBXCgFYQbxUNJcLwOjQgyjr7Q4d/VIw08sPmwLVMKqoMYprxOLEowXoHN0Qj81rwuBzVlvcK+wUnCYHPkP+En1xKH8Q1oS+TxCA1TFO6zLK+jxHH/k+NeD5fDWqvRIZgNW7CgF4Ey1EBmCuclNxoIgmLvovRvMPFqItLYUA9MHA29txtcgQeJaRZeVdQ7M7J4AyE4QADMaqQF88F9PiaWobY4GRhQCctB39cLV0KVzx+x/afrDCRZtWqC0E4LPADSj/LAfWVe+LLu+2obC/yAC07Y2emq/g4P4fducbLN+XbqzydlV+vx9lfJ+hh8UYLM6ricBXm1H2CbC42gAxBFgm+6Lg8eYixj1zhatWLRy3aoF6nyWf/KTFyY+z2btyOFG1A5p89oNSxXlzLqw4Xt34UCz1WoQp2szQNyoAACAASURBVB0QWMkSJ3zmYKCkJZ6b26FQ9GXUd7uC8hXHY2PBGKy/Px/jtbsioAIFoCqXO8ukj4BcALotFAJwhBCA/6UaHOiVIACNGgkB2Dh9O2JpEkiLAJ/VfFbzWZ3WVcLf/6IE5ALw9nzMbDcI0w9v+EUpqH/YFIAUgOr3ojRqoABUHbFCAFrDsVw31YNYkgRUJPAu9Bj6hJTEChNLMQfcDWwWq+UWylsFQ/JJsO3xeUSU6Ia/cn8zmZtYMOIVZnqswpIoTViUHAVng0+Y4r4Ra2OksDX+G07F8yUsEJKJ5eIjcfutO57kqowuuXMi8u0OGDx6i98tBmF8rngceLgIo2KqY3+FurCSBuNGbH60zVcIEJlj9vecUcxkBFbKJurLUQgRgathFaiPlZbtUUf8U2mtR+h+9zBeFuuDvSUMEP3pOYL0zNAghwQn/OYLASjmqxNSs6gQgDGRfnCKywvbnBrY/XApJsQ1wF2rxjBPMuRVGuWCxvdO4lWhVnDI+xHrnzvjoqQ8VlXuhQGa99D+znHkNp2G/UIAXn6yCI3fGmO7ZVu00I3GNp/F+COqHGaVsoLOu7OYHPIO5oZDcMigJIx1v8x3l3I7GqLo210w93uKqoYtMDjHO2x7cQEXc7TCXbPaMBQir6yvLyobtUIn6R1Me+mH2EJdcaOsOUrH30OL2ym3qxnc0eXeUTzM3xTzCmnhyItT2BtdDJPM+mJMrlh4hUWihH5haLzdCZtnUZhkPRLTckYnO1/vZO16+AClijXBX/n1xRyCuTGoSHHBcDH6hhlikrEtTKPcMP2lP8qWFqseG+TBHt9ZQgC2xnPBvlC0M+rfvYzyFSYKARiHTT6zMVLSAu4VbFFKRw85VOzzLEYCqhDwj5IJwAWY31UIwD2qCsDGcDBqokr1LEMC6SLAZzWf1XxWp+uSYeFfhIBcAN75hwJQzfNNAUgBqGYXSjucAjBtRp9LKARgZTiadlc9iCVJQGUCcXj49jj+fhuHGgUrooaeLj5GPcHJ9yEoXbwNJudLWJjim/rEMODAdaj7UooJFsMwTgg41+fL0UrMc7fSsid6ybPCZFsmlpP6Yay7I04VGIB7pU1Edtw9DPTej12xhTGx0ihM1/HBeP8T2BQmMvG0i6J5yR7YWdxAzO/3Flv9tuCPkLeAXnVsseyEVnG3McD3KPZGieS6ot1w3aQSQkNOiIUsboo5/eJRKKeY6860J0bklgoBOA+dY4QArFRTCEAxpDbkCNo/vQuPmGho6pRAT+NeWFOksFirNukWjZuBu9H3pQ+eaRRF22Ll8emNK85DZPOal8bGe8eEAHTA/sK6CBVz4zV85IqHWhZYLdh1E237ze8U9kRGo4h+FXTRe4wN7yJQ23gUThQvnMhVaTviP+Dki/0Y99oPjyQ6MM5TDf+UbYUuOUQLpYFY+Wg7polsRd0cpuiZXwvHX/siPH8HvDKRosUdZe3qiqrvD6Hf83vwkOjDTkxLYPTxJg7Flsa/FariwbMT2BnxEWEa+rAp3Aq7TKqgbHzy8yUb3nv65X78GSRbLCQHyhVoCq/yNeVDqh38j2Ptx7f4qFEAtYu2wDpja/l8iDsfzBACsA2eC/aFoi+h/j2ZAJyEjQW04CfmgGz61BvvczbACYtmqJlVixGrfC2x4M9EwD/qLUzv/isE4EghAFememiJGYAlmwgB2PRnwsBjyTYE+Kzms5rP6mxzObIh2YaAXAC6zRECcLDIAFyfbdr1ozWEApACMMv7LAWg6oi/CMCeqgexJAmkk4A0LhjO7x/DK1aCPHol0SifMYySG6101sjiJEACJPDjElAIwHnpFIBNhQBs9uMeNFue7QnwWZ3tTxEbSAIk8B0JKATgLApANZlTAFIAqtmF0g6nAEyb0ecSOTR10K2QyAAs20v1IJYkARIgARIgARLIMAG5AHSfKwTgKJEBuCLVegK9/MQiIOUww7AZHEo2z/A+GUgCJEACJEACJKA6gYCY9yh5dyZmth2C6UfWqR7IkskIUABSAGb5JUEBqDpiuQAsaCMEYG/Vg1iSBEiABEiABEggwwTkAtBjNuZ3EQJwr6oCsDkcxNyb3EiABEiABEiABLKegFwA3nOgAFQTNQUgBaCaXSjtcArAtBl9LqEQgFXgaNJH9SCWJAESIAESIAESyDAB/6g3MPWcJQTgaCEAl6daT2IGYIkWQgC2zPA+GUgCJEACJEACJKA6AbkAdJ8mBOBQkQG4VvVAlkxGgAKQAjDLLwkKQNURywRgHi09mOh9nvxf9ViWJAESIAESIAESSD+BaGkc3D8FpEsAGurkg6Fu/vTvjBEkQAIkQAIkQALpJhAbL8HdyJcUgOkmlzyAApACUM0ulHY4BWDajD6XsC1simhJrOoBLEkCJEACJEACJJApBP7oMwwDlk9Ota43j56jsa19puyPlZAACZAACZAACaSPwMhuAzB0zYz0BbF0IgEKQArALL8cKACzHDF3QAIkQAIkQAIkQAIkQAIkQAIkQAIkQAJKCVAAUgBm+eVBAZjliLkDEiABEiABEiABEiABEiABEiABEiABEqAAzEAf2Lx+jTzq7t276Y62sbGRx2h07NojPt3RP1kABeBPdkJ5OCRAAiRAAiRAAiRAAiRAAiRAAiRAAj8UAWYAKj9dFICZ1JUpADMJJKshARIgARIgARIgARIgARIgARIgARIggQwQoACkAMxAt0lfCAVg+nixNAmQAAmQAAmQAAmQAAmQAAmQAAmQAAlkJgEKQArAzOxPKdZFAZjliLkDEiABEiABEiABEiABEiABEiABEiABElBKgAKQAjDLLw8KwCxHzB2QAAmQAAmQAAmQAAmQAAmQAAmQAAmQAAVgBvoA5wDMALSUQigAMw4yzt0RUzbcQkTCUjIaGprQ0suL4hXro2vPxjDJlXbd0tDrWDP5Xxz0jYT171uxqEOxtIOUlYh5gcvbt+KkdxjyVGiCHr0afWlDXBDcvWNhYWUErW/ipXh1aiEW+tXColF1lO5f+uoUFi70Q60Zo1AnT8abyUgSIAESyBoCcbi7eRI23fmEeGhAQ1MT2jnzo6RlI3TqWBelVbgnp9auLL0HRjzBxZ0bseO0G56F6aJ4pdroMHAg2lkVSuGenTX00lerBC+O/YulAQ2x6De7NEPjgtzhHWsBKyPZEygOQe7eiLWwgvyvP8T2Hs7LZ8PNYjLGNCwEzezY5vfOWD7bDRaTx6BhoWzZwmTUop9fxq6dp+H5RopCZuIzS4+GKPP5GpWGwv3AJuy78Rpaxvbo3r8NKiV+7pAi1P0ANu27gddaxrDv3h9tvvwSktc3sHvrUdx9rYkSth3Rr7MNfgAc2bFHsU0kQALfk0DcXWyetAl3PsleLL98hjG2aYFuHe1goPs9GwOkeo/+vk35pfbGDEDlp5sCMJMuBQrAjIOMOtALJXq7o8Go1ignf4mJR9zHp3A5cgQPy8+F8+m/YJnqzVoCv//Vg9Wqopg6oxvq1O2MumUy+DYk8cOGTvXw130zdGpWFu+vHoBzrjFwOjsVtrlicOUva/T6sAgPN7REjm8OWYJnO8bgd69mODKvjVIgcfdnw67GZQzyP43hxbL/y0XGzywjSYAEfkwCkdjbrQQG+DTBiJZlhTiTIuZjIO6dOQq33L2x+eRKdDDM+L1L8mwHxvzuhWZb5qFNgcwjFO2zBUP6LMXbukPwW9cGMC8Yg2c3j2Hzyr143eo/7J5SFwUz3uzMa2iymuJwe2oV1Hf/E+HHBqS+j5gr+Mu6Fz4seogNLXMg5spfsO71AYseboD464+xSV9gWWMz7G/pjkt/m2RLKSt9sQyNzfajpfsl/G2Swc8S3+lsxHgtQ6tGU+Fv3gEtzLTw8MxB3DWcirOnxsFGLxyu0xug9SZdtGxnhvArB+Gc9y+cOzcZVUV/CXedjgatN0G3ZTuYhV/BQee8+OvcOUwWv5QGH8GwOr1xolBrtLeJx51DTgjvsgdXljdHwe90bNwNCZAACWSIQORedCsxAD5NRqBlWdk9PB6SyEBcO3gA/pWXwPnIMJT/Trf21O/RGTo6BqlIgAKQAlDFrpLxYhSAGWcnE4CGgyVYE7AbXZJklkTfnQa7mjtQ28kHKxvoyXcQE+KL2/deQlrcEtXNi0H2r5Kod7g8qRbaPxmPB47dUThfLmhGhyMsRhv6eXJ884IhFb+LkORArphnuHX3JXTKVkXVUvqK+l3GwrLlXfx29xz+lD00QnagU4XxyO/oj/VNInH0NyuMlCzD3VVtUDhnPCJF2qIuRFageyiKV7GBoZbYb5wu8uVOMJZxb+B7yxMBkuKwtDVDUfHP3whASRTCwqOhlTsfckgj5O3Oo6/3JTMiLhIfojShr//tsWScOiNJgARIQBkBmQA0xAidTXi5vcOXLzs+uGByoxbYUn4j3Ld3RZEEmZbSfVlRswQfnnvC41Eo9MrYoKpJfsX9WBqN8LA46ObLLe6f8n9A2FM3uD2OhYGNLcrmjMQn5IJ+Dg1Eh0dAkiMP4l/dxa2H4ShsbguL4ornQbIt8hqmNP4Tn2Ydw7zyHlizbBtcA7RQpuEg/NkrH/Z3742rPU9iew+DJFlncYgM+wTkzINc2op2RIeHIU43HxJv4ZEfEBWvhXippiiWC4piX7df1PMhCvFa8ZBq5kQeRWWi2NfPA9m9XCv5/V1k8X0rAGMQ4nsb915KUdyyOsyLyY5XSNh3R/Gb1UhIlt3FqlZ5EX1qBKxGSrDs7iq0KSxYys5HTAh8b9/DS6l45lQ3hzw0oS0R8YK2yCB0Dy2OKjZGyCX5gOeeHngUqocyNlVhkj/1NyJpRAA83XzwKjonjCyrJbRLcZyyZ2qe+Fe4e+shwgubw9aiuPz5nLB3+fm98yQeZaoVw+F25qkLwFTbFY3X92/D81U8DBLZfDknOUSfUtAXKCI+IFYnj/xcptmPpGF46nYHT+LLoFqxw2hnnkQApodTCs/8RAzRr3H/tidexRt8e24Ev9zSl7hz6wmkxlVQ3SQfNKMC4X7DB2FFrWBXqUjicX3p99E4PcwUPV5Og/uxoTAS518auBHtLKaj2DZ/rLPagpZWS1DhsBuW1csNhJ7E0Or98HaGN/b3jMK6llZYUuEw3JbVQ26E4uTQ6uj3dga89/eG5pbWKPNPGRzxWIEG4nNZuNNQmHcPxqynh9EvE6X9txcy/4UESIAE1CQgE4CGI6Cz6SW2d/jy7VikeMer0vgU2jnfw781xINBvHMFeLrB51U0chpZolrCe2XS59a3n0s+PydTek5/3e7U79EbWv0o39ypeT7+n8IpAJWDZwZgJnVKCsCMg1QmAGXfwjcq9w+M9z7DlrYa8FrXD53Gn0RYMQNoBQdBp/5sHNj+Gz5OsUCTFX6IixdDh/XbwzFoNyz/Zwfb7fY4c38J7JNlD8bh/uxaaHCmJGzEsBkfnZz4KF4kakzfj/0T7JBHvIx9eP0BOsUKiddP8fr6ZAWaVVkFm5NuGObSFBYTryJG7EfPfgE8lnxA9+aHoVX4NQLDNVF2xBmsiO2PWpcHIfzscITfWoJe3R3gHGMIg/gABObtjLUn16NzxD9fMgBzu2Fx5/ZYGDsKhw5OhMXVwajYJwRzfA6gX1H52xxuTqyKNv6T4L2vJwplHDMjSYAESEBFAkoEoIh+v6cbTIfFYPHjQ+hbMFrJffl32OQOxYVJzdFtTQCKGAm98CQYRXptgNOqTijmkyQLush7XJrZAd0XekDPMC8iIkqgiqE/XjU6jjuzc+PfWo1xvnQVBLr4QCtXGJ4EFUG/7Rewun3xZMNH3wgh2eLaUFxaoAOH2sPxvPc8/F5DCpcli+Df+wjWWDmixYAwLLzoAOvPhijOHQ629rgy4D7OjTaCZoSQGyZdcb3XBXgurgPduHvi903h2aU/ns67jQH3z2G0sCwRh/vBpOt19LrgicV1dBF3zwG2TT3Rpf9TzLs9APfPjRYyJgKH+5mg6/VeuOC5GHV043DPwRZN7/+NB/t74otD+UoARnthXb9OGH8yDMUMtBAcpIP6sw9g+8g8WFXfAhOvxiBeUw91xv8B6eIFcI2Jh6aePRZ4X8DIiI3o12k8ToYVg4FWMIJ06mP2ge343UYP7g410OSwFgq/DkS4ZlmMODQVH37vKb54KwIjca6eBBdBrw1OWNXJMIVhuRI83TMcHUbuRXARYxSMeYlHr/Kj45pz2NbXCL7imdr4fGlUCXSBj1YuhD0JQpF+23FhdXsUxztccGiPnou9kKOEPiLjy6Ki1g3ED/FKOQMw9AImNe+WcrvCrmNhjx6Y6RyN4sU1EBSkiwYz92DHWFvkvD0VVeq748+AYxiQTyYEk2Qa/vEJ/6TSj/DuAhza98RirxwooR+J+LIVoXUjHkO8RAZgAWfl7fnqalL2zO9eWgth1xeKobkz4RxdHMU1ghCk2wAz9+zAWNuc8s8kjU4bwvL1LTzX0cTrx0CTmX8g544luBqjiXdPIlH134s494fFV3uUINjjAjziK6OhdRHFeQs7gF6mv0FzzQusju4Do/GFsPfRGjSR29goHB9UFkOkq/FkRST6GI1Hob2PsEbxS0QdH4SyQ6RY/WQz6h7oDJNJeeHosQlt8ovr/nB/WAwMx4LH+9FT/J0bCZAACWRbAkoEoPTVSjQxmYcyBx9jbaXDGN5hJPaKZ5+xGC3w8tEr5O+4Bue29UUZjXfKP5fMs4Wusuf07zbiy5SkW+r36G1J5GS2ZfkDN4wCUPnJowDMpI5NAZhxkHIBODAE44/PQD0dWT0iC0Nk+p1aNh2LfRtjz13xATR4IerX2grLbaexvLV4QQm+gHEtOsGlw2VcnVoBt8dXRovH0xCwv4dc3EUFesHjTR6YWRtDkdv3eZMJQDvYzI3GkINC2LUsiqBjw9FIDEHu5XIVUy0T3gw/XMC84fOw8/w95Oy/CyfmNRbZLtE4NbQcBkvXwE8MAdZ2Fy991Vei5BoPHO6fH5FReni2yA41ZALwVD3Mq1MDmyo54tL6jjCM88GSlrWx2GQH7v9xGw3FEOCBHv/g0/AOWCQZjUMHJqCG7KUl6jxGmnWC//j7OPmbOM6Yq/jLqitez/XG9k6yAtxIgARIIKsJKBeAcV6zYFd9Dxpfuou5eZcqvy+PuovOZRbC7PQt/GOrh4ibU9CgvScGXT+MQWFzE78EGfR4EmxanEerw06YX78QQi5NQsvWS/BptAvcZALQzgYL9Kbg/Elxv80TgiODqqDni/F4dGYkSiQO540W2Ut1cKSjC5brjEXV/6rD+WD/5F+YiOkdFjQehZzbT2J04vDlGNyYYIOWjybB72Bv5L78Byxarcdri6m46TIJpk/+h3p2Lhh0byJ8m7XGo0l+ONg7Ny4LEdNq/WtYTL0Jl0mmeCKmoLBzGYR7E33RrPUjTPI7iN65L+MPi1ZY/9oCU2+6YJLpE/yvnh1cBnnj0ICiybIQv2QA9oXPgvqotdUS204vR2vRzuAL49Cikws6XBbPp/LnMLTcYEjXiKkqxJjf6FNDUW6wFGv8xBBgHR8sqF8LWy234fTy1jDUDMaFcS3QyaUDLl+dCOlsW1RfWRJrPA6jf/5IBB3oDfOFZjh96x/Y6kXg5pQGaO85CNcPD0Opr4dJx93BLPt2cO50Bif/NhOZfe9xbqQt2t4fAd8LoxA2VzxTF+hhyvmTQpjmQciRQajS8wXGPzqDIS+noKrIuGhy+AwWijn/Xp8YhcYdN6LgXJ8UBeD7re1RJsV2DcCrKVXQ6EhNbD+1Gu1LAc8P/YZmfW+i4/nbmKk5K3UBqLQfDcHLKVXR+FQTHD6zUMz59xonRjVGx40FMdfnEga7dFLSnq84SbyVPvMf/FcQs6s0wpGa23FKSNFSeI5DvzVD35sdcf72TOT+V/D7Vw/TrpzBNBsNXPq9MpqsF8Nxz57FP3Vy4/7M2qhxpCUi3WamceG/x5VJjdF6d2XscFsLs431YbWvOW65TkEledKKmNtzWjXY3xiGh6si0K3yPjS/5Yopil8iToy6qGZ/A8P8T2F4Pm9sGNQNM9wMYCe84/1rgajssAebh1imMP1JVt+PWD8JkAAJpINACgIw5o0nDs/oi0EHymO95zaUW11PZAJ2wpmTf8NMfAfy/txI2La9jxG+FzAiIJXPJfOqwj+15/Tn98gUm5v0Hr0BrZlNnY6Tmv6iFIDKmVEApr8/pRhBAZhxkPI5ALsfha5hYeRENEIDgxCWwxi1WvXCqKmT0M08J54taYBKywpi4qSWMJC/nIgFN5zmYX7IGHhfHImgickFoPLWKASg3cV+8JZnaYiSEh+RHVAdTl08cEXMSSSv/d0dHD3qBr/bO7F0dxh67z2L+Q1zfSsAa11E7/uXMLa0rCJF3TIB+HFLHBpX2IBazncwp6pCKkYGPECgrjFKB/8PdtW2Qcf6I+4Et8MR8UG9ReI36jFwGWuJFm6/wf38nzC8PBoW/SKxxHsjWic3mRkHzkgSIAESSJWAcgEo8f0HtW0cUee8O0bfaKb8vuxkgfmV2sGpbD8M69MOrVs2gFXCeNQv0yCcgO2Kaqh34zf4nR6B4vJ7+xtsaGWKpVZnEwSgLU519cDl8Yq5CINWNYPppjq4dt0BXz5nR2Jf7wa4OeIKZgcNRpWTXeG2ofVXouIN1rbpgncLz2NShS9DXWOcx8CiVzgWP1yLMovqoJu/BQofe4XePkfR8kBLWB/pCPeTA/DoTwv0Cl+Mh2vLYFGdbvC3KIxjr3rD52hLHGhpLeSjO04OeIQ/LXohfPFDrC2zCHW6+cOi8DG86u2Doy0PoKX1EXR0P4lhX8yl/LmRKACPNMSSBpWwrOBETGqZMFRZ+gpO8+YjZIw3nEf4KhWAzV8vQYNKy1BwohCoiockpK+cMG9+CMZ4n0XDzXaodbE37l8aC9njKursb6jQzgll+w1Dn3at0bKBVeJwYaVdQxKGwIc+8PER52PLXCwQrO9cm4D4f0TG/amu8Lg8HrKZM6RBq9DMdBPqXLuKzofrwPZMN3he+hvy6fQk/kKEWuNoe48UBaDSdsV5YmYNO5zv6YWLf5VRDCWXPMbCepbY1fg6brTek4YAVNKPrnbG4Tq2ONPNM7E9En8hfq2Por3HJYzyH6kSJ2nACuXP/KB/UcPuPHp6XcRfCfMTSx4vRD3LXWh8/Sq6yBid6AS3q5Mg65pv1jZDGSGxL7nNQTXx8SFyT1cYTi2B0EdLlV+1UiF8Z3RG9xVRGHTwFOY2yIdH82qjqqjX3Xmc/LzI+prXLPH550JveKz+hJ7VT6CTuzPGKX4Judy3uyA+01zA0Hcr0L3TfDyr3BWtK0lw/+gB3C8/HQd3DodlCiPweUMlARIggWxDQCYADbpjX4RmwpdtYnoO8YmgmHlTDFuwCtObfZ4KRIKwwIfimeYjnl9bMHdBEAbfuYLmO6sr/1wytxj+S+05/WfplDF8c48umD0Xwco2J1H9hlAAKmdIAah+/1J8cIqLQ1xsrPzPWPFnbKxYMOLShUyq/eeu5ushwGHuq9GvvQNedtmBE/ObiMy7ONycVBn2m7RQt6oh5EmCCZtWme5Yurw73ojfJ80AVE5MJulqotGDSXi6vWPCC2IoNrYywhKrC/ASqd3Jtw84OsAcvd/MhN/R3nD77asMwNo3MfyZE4bIx+Z+EYDvFwXBttYV9H9wDr9/NVm+/OXXZiaeV6mLkg8eoeKam9je7cu8VHG3JqNyffGycOscqi63xgjNdfBc1Vie2ciNBEiABLKegHIBGH1+BCq09sLvPudQZ22VVO7LvVHQbTNmzVmN/RfcERCdF+Ztp2DdxrGo/vLzEOCjKDejIrqELEDA3m4J97goHO5bBtMMjyiGANvVwOVB/jg9vJj8w/Kbtc1RZp0dXG/MgNXnobzi3usxowEmF9+Dw413oknX55h+YTka5I+Bz/KemBI/G3uHBWBMne1o7LwFHZKO0Yk6haEV/0SebSdhMrsR3EbuQImZXfDC4QYaOVbF5no3cG6MMWJEtl3FP/Ng20kTzG7khpE7SmBmlxdwuNEIjlU3i5eFcxhjHCO+JKqIP/Nsw0mT2WjkNhI7SsxElxcOuNHIEVU318ONc2NgnCzDLokAPGSOSZXtsUmrLqoaJnvSoUz3pfiv2yOlArCpxyRUtt8ErbpVkTy0DLovXQzrrTVR++ZwPHMaosiMFKvD3to8C3NW78cF9wBE5zVH2ynrsHFkBKZZdRFTaUjl3Uyv5VoE72qDO/8NwUAxVYZPTCGUrmgFixy+cIoagjvXJ8oFoOyLL//TwyFf1+rNWjQvsw52rlfQcKMVWj6bjteH+yYMjYrEzo6GWF3rDk5XXgqbLo5Q7EoPLdc+xa6u0UraFY2pldoiYE4QDvb8/DSMwPaOxeFQ8hge9D33rQBsJBYbaSUWG5ENAVbWj640xEarlng2/bXodwkdI3InOhquRq07Yghw6Y8pt2dsTSTNyY/zEBmqSp750ZdGo1LbAMwJOogvTd+OjsUdUPKYB4ZdqSf4DUyU4CHrW6D02lq4fn0azGUCUFwbhlOKCwG4LOVLP8ITG4Z2wd/Oxpiwexcm1JG9WIovSVc2QbnN9kmulRhcn1AZjT3H4unGKHQrtxn2rjcwI+FCirk+AZUbe2Lsc0doDyyP6QW2wH1zO8Vw9Xcic7TyIITNe4QDvbgMSNbfg7kHEiCBDBOQZwAOR/xyD/zXXBeamtrQ088Hfb0vD9+IO/9hyMDp2O8Tg0KlK8LKIgd8naIw5I4z7FZUSuVzCeCQ2nO6b9lvm53iPTrDR8dAFQlQACoHRQGoYidKqxgFYFqElP8+pTkAw66MR53mm1Fs3iUc/70iAhbVh4VjXTi7zZV/Iy5/fxGyNV5bW2QCiA+1Xw0BVr43haSr6TIYj5x+U7ysyDIL7GrBnVU1mAAAE+1JREFUuZ8YmmW9H+OOFMLfC/omrBAlhohNtEHD64PhfWEEfFQUgB8dpWhafi1qXHLD3IQGR9zZi63PKqBLuaNoXvMi+vicRIPtjVB3TVlsvLkFnT6vCBzngRk1auFki9motHUNCu7wwBJ7fuWe8R7GSBIggfQRUCYAI3BpjA1aXOmBazenI9+yVO7LUUG47xmKolUroUhMEO45rcLfvy2GhsNDONXbmDAEWNwDN9mj2pF2uJOQ/QTpUyxuYI5NIrtaMQRYFQEoS+RegCYD32HO2SnQXNUNA8QQ3UIFI/BaqwUW7v8Xlsc6o6v7SFwSGYTJk6nDxVx9FTG32GAY7fZA+3u7YDTdAsNjO8P6hAuqXbqEcaYiQypczA9YcS6KDTbCbo/2uLfLCNMthiO2szVOuFTDpUvjoCjWDxVFhsBgo93waH8Pu4ymw2J4LDpbn4BLtUu4NM70q4WpkgjAw/WxSMzz51jXGW5zqyUs+iAVXyzGQ1tbVB4tZKWSIcDNXi1CfQtH1HX+8swRD0kxN642tLXixByAtskEYFTQfXiGFkVVsbhETNA9MTfj3/htsQYcHh5FD7wVi1nFy7uMRs7CMIzciMYWC1Bo6WlsGmCGPOJLOc+ZQvodb4db1ydB2DUlAtAVPU7UQ5Wj7eAmhlTLEy+lz7C0oQUOtBZibnQBvA4Wi67Id6WBnIWNkOejknZ5L8LbjjVxqos7rkxIYCh5gHm1q4gMzBu43maPGL56CyOeCEZFEp7rImPwXA+R2ZeaAHTtgRP1quBoOzcxnLuC/NxIny1FQ4sDaC1WAR6Vy1cJp9MYkSSTUxr4n/JnvukR8cw/hS7uVzBB1knEJnkwD7WriKzQGy7odKhOMn7pEoBR7ljWvgVmBrfH2v1L0cXky6TH0aeHoVzfcCzxF4uZyTv9eyFMTTCj5CF4/y8Ko8v1RfgSf+xQ/BLvxZeiJjNK4pDnSLg2qIIj7e7g6iQxH6K8wYrMzYOt7+DaxArpu52wNAmQAAl8TwJK5gBMbIJ4Dq1obIEFhZbi9KYBMMujKV4FZ4rPJcfR7pbIyj5aV/nnkjlFsCK15/TXx5nKPfp7IvkV90UBqPysUwBm0hVBAZhxkCkvAhIB10l10Hh1PsxyOYM/NBahrt1/KPLvSewYYYVcoa6Y0bIVHM23wWtDU9z/SgCG+7viWkABVKtTCQW+yraQzwE4H/jjuJhzSgyTebZ7MJoOf4lRt89ieMg0VG2wD9W3XcC6jkaIvr8B/Vv+iWdDrsJVzDXoPLIien1cjMfbOkBXNgegkgzA8FMNsaihLVYZrcHZTT1gEncfyzrUx4Li6+Ax3gvNxByAg/xPi3l27sChTiNstdqKmxvaJ6yqKYHvvDqo8o83dEsPx5k782GbbCGTjLNmJAmQAAmkTUAhAIdrrsEjMZRWD/GIef8U1/fMwh8z78He8QrWtS8G6f15Su/L7uN90LrqJljtv4yVzYSRCTmOobZ9EDTZF4ftRHZYwj1waNhKNLP9H3JM2oKlPUvjxd6/0F8s9pTn789zAKomAEWeFG7Pb4NBLo2xePVY1MsbghcfxKIOhhrw2TYOw1ZqYfLx1WinGGecbHu/uyvKDT8HjcrTcFNMvVD4UG+Y9DuMGPOJcHWdCjO5AXmP3V3LYfg5DVSedhPn/yyMQ71N0O9wDMwnuorng5lClLzfja7lhuOcRmVMu3kefxY+hN4m/XA4xhwTXV0xVVZZuD9crwWgQLU6qFRAmmQV4D64P68u7P4rgn9P7sAIq1wIdZ2Blq0cYb7NCxua3MTIir3wcfFjbOuQC9HnR6Jir49iQZZt6KB7H/Pq2uG/Iv/i5A6xOnCuULjOaIlWjubY5rUGRguTCkAJHop5C6tussL+y4K//PQMhW2fIEz2PYpBn7+MSqCkmPdxF2o7Xcey+vkQ+WA7hrUeiD36k3Dz1jTozFMmAG9gqtYi1KuzCeXXn8b6zqXw9tQYNO2wDvlmpzQHYGrtOojKq+xQf5cF1onFtHqYAn47B6P5EA90v3QLsww3oFn5+TBwvIUtnQoj+NSfaNp+LfLNEftJTQDemAqtRfVQZ5OYF+q0WKSr1FucGtMUHdblw2yf82h7oKFyTrmffDmPeR8pfeZ7byyFxbb1sctiHU6u7wFT+GHn4OYY4tEdl27NQC4xB2DSDErVBWAM7or5Ae1X5Mbvy8fDvoBGwhnTRFGrRqia7yyGWvTBw6FOODa5KuKuir7UejeqH/LA8vpxcBpqgT4Ph8Lp2GRUjbsqPlO1xu7qh+CxvCZujbVCi7NNsOfUYrQSoxhenR2P1p1PoO5xfiGZ9v2TJUiABP5fCaQlAOO8MMuuOnbVdsJ18UVmvsgH2D6sNQbu0cekm7cwXV9MY6Hsc8m8KmJ6hVSe063zJDn0NO7RhonDGP5fcf2sO6cApADM8r5NAZhxxMpWAUbEVUys3QRr8s+Cy5lRwNYh6DFuH57nLIbcEcGILT8Iq/cvQ2djyVcZgIrsBOWrANuh2vacsI32xoNYDYRHGaLL4j1YK7JAdPEBNxb1Rc8Z5xGWPx9i3n5C6e6LsXNNfzFJrBQvNnaAzcgr0K87HvvnfcLQeikPAZatAhx9fyMGdfkLB4P0UVDjPaJNBmLdwSVo8zHJKsDiRSvCZQJqNt8P2103sa5NIfkwN8njJWhkMQEfx93CzZnWCZkgGWfMSBIgARJQnYBMABqg+96PQv2JTUMTOjkLwMiiPnpOWoBp7U3EvVK2RYkvYJTdl8NwZXZHdBer50oNikLr3VvkaDAb+7aPhuWTJKsAF5Pi6eHJGDp+Ay4/k8CgZifYCIn2tN013JymjXkqZgAqji0M7lunY9KSUwjKb4rS+WIQ+OgldKr1x8x5Y9GwxJe5/5KykL4Rw4JNh+Lp6Gu4M6eqWGRqA9qYjEDA2Ju4PatyYibemy0dYDr0KUZfk83tKhbo2NAGJiMCMPbmbcyq/Dk1/Q22dDDF0Kejce3OHFQVi3FsaGMiJhUfi5u3Z0FWTJ5pYLsd9mfui+xuzSQCcIBAKkTfkB4Yt+85chbLjYjgWJQfJIZRL+sMY40X2NjBBiOv6KPu+MM43usOutiMxBX9uhh/+CT+0N6CIT3GYd/znCiWOwLBseUxSAzxXdbZEF5fZQDivZgvsWN3sWqxFAZFtfDubQ40mL0P20fbfDvdhOQJtvcTcyftf4uCBrkRLTFG+/YF4SRelhY/2AazFcoF4AwrMe/c+oHoMu4I3uTWhzRnDdjnv4R33e+lvApwau2KuIv/BnTH5KPB0BfjmN9HGaH9nK1YN7wycov5lU7+3QK9VvkjV/FciC/QFC0Ln8LDZq64mKoAFEPJxcvg+oFdRPb/G+TWlyJnDXvkv/QO3e+JIcAFXZVy0k12HnWVPvM7GGkh4u5/GNB9Mo4G64sh2O8RZdQec7auw/DKeolzB38eQq2yAIy5gj/MG2KZX9xXl7YYTr0hCCcG5cWr43+jXf/VeKidF9IPgPVfO3F4ViMUEh80pK+O4+92/bH6oTbyKn6JnYdnoZHsl+9dsaBvH8w69RZ5iuri44e8aDRtG7aOrwUuAqz6nZQlSYAE/h8IpCUAIcGT7f3QdNh+vC1ogNzREhi3b4+CTnugv/gBdnXRV/65RPZOltpzOunHjDTv0bybZmXvoACkAMzK/iWvmwIwyxHLdyCNCISvzwt80i8N84rFMrAa3Zd5+vwOt0PIw3fIa2oGI5H+nXSLC32C+49CoGtkhkoGSWffixExnvCPLg5zS8OvlntPgYE0DC/u+yJI0xBmlUog97fJJymDC92NbhYrYHP+MiZWTPml9fsQ515IgARIIHUCqd2XY0L84e3/DlrFy8OsVL6vhr+KLzueXIVTkCEa1CytuJ/KF2Wyxfk+D3B2VIkMTpIdjXdPH+HZB10UL1sWBvo/2j1UiohAX/i8+AT90uaoWCzHlxMQE4KHnv6ILm4OS8PciAl5CE//aBQ3t4T4q+whiUBfH7z4pI/S5hWRNPTbsyieZ/7e8H+nheLlzVAqX2qcovHmoReeRORDGXNTFElnVnpc6FN4P41E0UpmKJ7kcFLuWam1S4qwF+LLu2AtGFasAIOvHqrRbx7C95UujM1LI3+6TnscQp9642lkUVQyK/7VZ4t0cErtmS/7nfcDBGsZomIF8dKp6ucBNW9AsuvTxzsQKGkG82SfZxL6i483AlESZuYGX8lfCT48E6xfx6NYBXMYp9o/1Gwkw0mABEjgOxOQPS+8nkQgXxlzmCZ5qKn2uSSV5/R3Pg7uLmUCFIDKewaHAGfSVUMBmEkgs7yaLwIwccLyLN9nOnYgfYfHXv7w3P47RvkMhOuRIYqVirmRAAmQwE9IIMZ1HKxbXkD9ZQsxyDonApz+weh/QzHaVcy9pxh7y40ESIAESIAESIAEvgsBfi75LpizfCcUgBSAWd7JKACzHHEm7UCCZzvG4HevZtgyr41idbvstMVcx8wmvbAjtiGmbV6NPhU4P0R2Oj1sCwmQQGYTeI+bayZg6pqz8H4jQV6TWug+aT4mtzTm1AeZjZr1kQAJkAAJkAAJpEGAn0t+hi5CAUgBmOX9mAIwyxFzByRAAiRAAiRAAiRAAiRAAiRAAiRAAiSglAAFIAVgll8eFIBZjpg7IAESIAESIAESIAESIAESIAESIAESIAEKwAz0Ac4BmAFoKYVQAGYSSFZDAiRAAiRAAiRAAiRAAiRAAiRAAiRAAhkgwAxA5dAoADPQoSgAMwkaqyEBEiABEiABEiABEiABEiABEiABEiCBTCJAAUgBmEldSXk1zADMcsTcAQmQAAmQAAmQAAmQAAmQAAmQAAmQAAkoJUABSAGY5ZcHBWCWI+YOSIAESIAESIAESIAESIAESIAESIAESIACMAN9gEOAMwAtpRAKwEwCyWpIgARIgARIgARIgARIgARIgARIgARIIAMEmAGoHBoFYAY6FAVgJkFjNSRAAiRAAiRAAiRAAiRAAiRAAiRAAiSQSQQoACkAM6krKa+GGYBZjpg7IAESIAESIAESIAESIAESIAESIAESIAGlBCgAKQCz/PKgAMxyxNwBCZAACZAACZAACZAACZAACZAACZAACVAAZqAPcAhwBqClFEIBmEkgWQ0JkAAJkAAJkAAJkAAJkAAJkAAJkAAJZIAAMwCVQ6MAzECHogDMJGishgRIgARIgARIgARIgARIgARIgARIgAQyiQAFIAVgJnUl5dUwAzDLEXMHJEACJEACJEACJEACJEACJEACJEACJKCUAAUgBWCWXx4UgFmOmDsgARIgARIgARIgARIgARIgARIgARIgAQrADPQBDgHOALSUQigAMwkkqyEBEiABEiABEiABEiABEiABEiABEiCBDBBgBqByaBSAGehQFICZBI3VkAAJkAAJkAAJkAAJkAAJkAAJkAAJkEAmEaAApADMpK6kvBpmAGY5Yu6ABEiABEiABEiABEiABEiABEiABEiABJQSoACkAMzyy4MCMMsRcwckQAIkQAIkQAIkQAIkQAIkQAIkQAIkQAGYgT7weQhwBkITQzQ6du0Rr04FP0MsBeDPcBZ5DCRAAiRAAiRAAiRAAiRAAiRAAiRAAj8qAWYAKj9zFICZ1KspADMJJKshARIgARIgARIgARIgARIgARIgARIggQwQoACkAMxAt0lfCAVg+nixNAmQAAmQAAmQAAmQAAmQAAmQAAmQAAlkJgEKQArAzOxPKdZFAZjliLkDEiABEiABEiABEiABEiABEiABEiABElBKgAKQAjDLLw8KwCxHzB2QAAmQAAmQAAmQAAmQAAmQAAmQAAmQAAVgBvoA5wDMALSUQigAMwkkqyEBEiABEiABEiABEiABEiABEiABEiCBDBBgBqByaCkJwKNHjyoNaNu27Te/4yrAAgkFYAauTIaQAAmQAAmQAAmQAAmQAAmQAAmQAAmQQCYRoABMnwCUlU5JAqYk/2RlKQApADPpUmU1JEACJEACJEACJEACJEACJEACJEACJJAxAhSA6ReAX0tAZfKPAjCBbbIMwLhYxMXG4vLF8xnrsYwiARIgARIgARIgARIgARIgARIgARIgARJIF4G6DRpBW0cHOto60NbWlv+37E9uQFpzAMoyAVOTfxSASQWgXPzFieHA4s+4OMQKCSgRf0okEkjj4wHZDzcSIAESIAESIAESIAESIAESIAESIAESIAH1CWhoQFP8aGlpQUuIPp0E4actE4A6QgAmiED1d/Tj15CWAFTlCDkEWFCSCT+Z7JNnAib8SCQK+RcvxJ/shxsJkAAJkAAJkAAJkAAJkAAJkAAJkAAJkEDmEdAQAlD2I5eAWjLp9+VHJgWZAahgTQGYSX1OJvo+S0DZfyvkn1SIP9kPBWAmYWY1JEACJEACJEACJEACJEACJEACJEACJJBI4LMA1NDQFAJQ9qOdmBEok38yMciNAjDT+oBUKk0c7isf8iv+LvuRC0DZXpgAmGmsWREJkAAJkAAJkAAJkAAJkAAJkAAJkAAJyAloyP8nsgA1oamp+FFkAyqGBcv+zo0CMNP6gCzLTyrL/JOJvwQByMy/TMPLikiABEiABEiABEiABEiABEiABEiABEhAKYHPmYByCSiTfwl/yv6dGwVgpvaB+ISsP3n2X8KiH2LwL7P/MpUyKyMBEiABEiABEiABEiABEiABEiABEiCBJATkWYCy/1MsCvI5E1CD2X+JkDgHYCZfMZ+z/pj9l8lgWR0JkAAJkAAJkAAJkAAJkAAJkAAJkAAJpELgy3yAioVBuH0hkBkC8P8AlXrnGgnTgm8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0714" t="13846" r="12380" b="5811"/>
          <a:stretch/>
        </p:blipFill>
        <p:spPr>
          <a:xfrm>
            <a:off x="4659086" y="3985113"/>
            <a:ext cx="4020457" cy="276951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7975" y="435429"/>
            <a:ext cx="1346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Phase 2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19314" y="3498848"/>
            <a:ext cx="1451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Phase 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0007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12" y="247649"/>
            <a:ext cx="9216756" cy="607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73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" y="247650"/>
            <a:ext cx="9142334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78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4065"/>
            <a:ext cx="9144000" cy="692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2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2271"/>
          <a:stretch/>
        </p:blipFill>
        <p:spPr>
          <a:xfrm>
            <a:off x="50129" y="375836"/>
            <a:ext cx="9093871" cy="597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76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550" y="704850"/>
            <a:ext cx="569595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hlinkClick r:id="rId3"/>
              </a:rPr>
              <a:t>https://www.youtube.com/watch?v=3ovJIxTQpsU</a:t>
            </a:r>
            <a:r>
              <a:rPr lang="en-GB" sz="3200" u="sng" dirty="0"/>
              <a:t> </a:t>
            </a:r>
            <a:endParaRPr lang="en-GB" sz="3200" dirty="0"/>
          </a:p>
          <a:p>
            <a:endParaRPr lang="en-GB" sz="3200" dirty="0" smtClean="0">
              <a:latin typeface="Twinkl" pitchFamily="50" charset="0"/>
              <a:hlinkClick r:id="rId4"/>
            </a:endParaRPr>
          </a:p>
          <a:p>
            <a:endParaRPr lang="en-GB" sz="3200" dirty="0">
              <a:latin typeface="Twinkl" pitchFamily="50" charset="0"/>
              <a:hlinkClick r:id="rId4"/>
            </a:endParaRPr>
          </a:p>
          <a:p>
            <a:r>
              <a:rPr lang="en-GB" sz="3200" dirty="0" smtClean="0">
                <a:latin typeface="Twinkl" pitchFamily="50" charset="0"/>
                <a:hlinkClick r:id="rId4"/>
              </a:rPr>
              <a:t>www.oxfordowl.co.uk</a:t>
            </a:r>
          </a:p>
          <a:p>
            <a:endParaRPr lang="en-GB" sz="3200" dirty="0">
              <a:latin typeface="Twinkl" pitchFamily="50" charset="0"/>
              <a:hlinkClick r:id="rId4"/>
            </a:endParaRPr>
          </a:p>
          <a:p>
            <a:endParaRPr lang="en-GB" sz="3200" dirty="0" smtClean="0">
              <a:latin typeface="Twinkl" pitchFamily="50" charset="0"/>
              <a:hlinkClick r:id="rId4"/>
            </a:endParaRPr>
          </a:p>
          <a:p>
            <a:endParaRPr lang="en-GB" sz="3200" dirty="0">
              <a:latin typeface="Twinkl" pitchFamily="50" charset="0"/>
              <a:hlinkClick r:id="rId4"/>
            </a:endParaRPr>
          </a:p>
          <a:p>
            <a:r>
              <a:rPr lang="en-GB" sz="3200" dirty="0" smtClean="0">
                <a:latin typeface="Twinkl" pitchFamily="50" charset="0"/>
                <a:hlinkClick r:id="rId4"/>
              </a:rPr>
              <a:t>www.phonicsplay.co.uk</a:t>
            </a:r>
            <a:endParaRPr lang="en-GB" sz="3200" dirty="0" smtClean="0">
              <a:latin typeface="Twinkl" pitchFamily="50" charset="0"/>
            </a:endParaRPr>
          </a:p>
          <a:p>
            <a:endParaRPr lang="en-GB" sz="3200" dirty="0">
              <a:latin typeface="Twinkl" pitchFamily="50" charset="0"/>
            </a:endParaRPr>
          </a:p>
          <a:p>
            <a:r>
              <a:rPr lang="en-GB" sz="3200" dirty="0" smtClean="0">
                <a:latin typeface="Twinkl" pitchFamily="50" charset="0"/>
                <a:hlinkClick r:id="rId5"/>
              </a:rPr>
              <a:t>www.epicphonics.com</a:t>
            </a:r>
            <a:endParaRPr lang="en-GB" sz="3200" dirty="0" smtClean="0">
              <a:latin typeface="Twinkl" pitchFamily="50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458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8202" t="-7225" r="12578" b="7225"/>
          <a:stretch/>
        </p:blipFill>
        <p:spPr>
          <a:xfrm>
            <a:off x="-209550" y="-1438275"/>
            <a:ext cx="9658350" cy="1977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4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745" y="0"/>
            <a:ext cx="529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4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67682"/>
            <a:ext cx="9144001" cy="6366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33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526" y="-429175"/>
            <a:ext cx="11441251" cy="775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06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153</TotalTime>
  <Words>204</Words>
  <Application>Microsoft Office PowerPoint</Application>
  <PresentationFormat>On-screen Show (4:3)</PresentationFormat>
  <Paragraphs>57</Paragraphs>
  <Slides>22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Twinkl</vt:lpstr>
      <vt:lpstr>Office Theme</vt:lpstr>
      <vt:lpstr>Teaching Reading  at NJK  Let’s start at the very beginning!</vt:lpstr>
      <vt:lpstr>Why is reading so important?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Norton Juxta Kempsey CE First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clp56</dc:creator>
  <cp:lastModifiedBy>clp56</cp:lastModifiedBy>
  <cp:revision>14</cp:revision>
  <dcterms:created xsi:type="dcterms:W3CDTF">2018-03-07T08:44:10Z</dcterms:created>
  <dcterms:modified xsi:type="dcterms:W3CDTF">2018-03-07T11:42:25Z</dcterms:modified>
</cp:coreProperties>
</file>