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26"/>
  </p:notesMasterIdLst>
  <p:sldIdLst>
    <p:sldId id="271" r:id="rId6"/>
    <p:sldId id="269" r:id="rId7"/>
    <p:sldId id="273" r:id="rId8"/>
    <p:sldId id="274" r:id="rId9"/>
    <p:sldId id="294" r:id="rId10"/>
    <p:sldId id="275" r:id="rId11"/>
    <p:sldId id="281" r:id="rId12"/>
    <p:sldId id="279" r:id="rId13"/>
    <p:sldId id="261" r:id="rId14"/>
    <p:sldId id="257" r:id="rId15"/>
    <p:sldId id="259" r:id="rId16"/>
    <p:sldId id="285" r:id="rId17"/>
    <p:sldId id="295" r:id="rId18"/>
    <p:sldId id="258" r:id="rId19"/>
    <p:sldId id="262" r:id="rId20"/>
    <p:sldId id="263" r:id="rId21"/>
    <p:sldId id="296" r:id="rId22"/>
    <p:sldId id="264" r:id="rId23"/>
    <p:sldId id="268" r:id="rId24"/>
    <p:sldId id="265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A7354C-BA8D-46A1-9992-B8BFC3EE0D09}" v="9" dt="2025-07-15T09:26:05.0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23" autoAdjust="0"/>
    <p:restoredTop sz="96341"/>
  </p:normalViewPr>
  <p:slideViewPr>
    <p:cSldViewPr snapToGrid="0">
      <p:cViewPr>
        <p:scale>
          <a:sx n="82" d="100"/>
          <a:sy n="82" d="100"/>
        </p:scale>
        <p:origin x="778" y="1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 Greenstreet" userId="481db183-f7a9-465a-bb16-4f7acf98ee68" providerId="ADAL" clId="{E7A7354C-BA8D-46A1-9992-B8BFC3EE0D09}"/>
    <pc:docChg chg="undo custSel addSld modSld">
      <pc:chgData name="K Greenstreet" userId="481db183-f7a9-465a-bb16-4f7acf98ee68" providerId="ADAL" clId="{E7A7354C-BA8D-46A1-9992-B8BFC3EE0D09}" dt="2025-07-15T09:26:24.946" v="987" actId="20577"/>
      <pc:docMkLst>
        <pc:docMk/>
      </pc:docMkLst>
      <pc:sldChg chg="modSp mod">
        <pc:chgData name="K Greenstreet" userId="481db183-f7a9-465a-bb16-4f7acf98ee68" providerId="ADAL" clId="{E7A7354C-BA8D-46A1-9992-B8BFC3EE0D09}" dt="2025-07-15T09:24:18.753" v="965" actId="20577"/>
        <pc:sldMkLst>
          <pc:docMk/>
          <pc:sldMk cId="1311293152" sldId="257"/>
        </pc:sldMkLst>
        <pc:spChg chg="mod">
          <ac:chgData name="K Greenstreet" userId="481db183-f7a9-465a-bb16-4f7acf98ee68" providerId="ADAL" clId="{E7A7354C-BA8D-46A1-9992-B8BFC3EE0D09}" dt="2025-07-15T09:24:18.753" v="965" actId="20577"/>
          <ac:spMkLst>
            <pc:docMk/>
            <pc:sldMk cId="1311293152" sldId="257"/>
            <ac:spMk id="2" creationId="{00000000-0000-0000-0000-000000000000}"/>
          </ac:spMkLst>
        </pc:spChg>
      </pc:sldChg>
      <pc:sldChg chg="addSp delSp modSp mod">
        <pc:chgData name="K Greenstreet" userId="481db183-f7a9-465a-bb16-4f7acf98ee68" providerId="ADAL" clId="{E7A7354C-BA8D-46A1-9992-B8BFC3EE0D09}" dt="2025-07-15T09:26:24.946" v="987" actId="20577"/>
        <pc:sldMkLst>
          <pc:docMk/>
          <pc:sldMk cId="1824899109" sldId="258"/>
        </pc:sldMkLst>
        <pc:spChg chg="add del mod">
          <ac:chgData name="K Greenstreet" userId="481db183-f7a9-465a-bb16-4f7acf98ee68" providerId="ADAL" clId="{E7A7354C-BA8D-46A1-9992-B8BFC3EE0D09}" dt="2025-07-15T09:26:24.946" v="987" actId="20577"/>
          <ac:spMkLst>
            <pc:docMk/>
            <pc:sldMk cId="1824899109" sldId="258"/>
            <ac:spMk id="3" creationId="{00000000-0000-0000-0000-000000000000}"/>
          </ac:spMkLst>
        </pc:spChg>
        <pc:spChg chg="add mod">
          <ac:chgData name="K Greenstreet" userId="481db183-f7a9-465a-bb16-4f7acf98ee68" providerId="ADAL" clId="{E7A7354C-BA8D-46A1-9992-B8BFC3EE0D09}" dt="2025-07-15T09:26:05.002" v="982"/>
          <ac:spMkLst>
            <pc:docMk/>
            <pc:sldMk cId="1824899109" sldId="258"/>
            <ac:spMk id="5" creationId="{6E493D87-7256-9E4A-A096-1166AE336D42}"/>
          </ac:spMkLst>
        </pc:spChg>
      </pc:sldChg>
      <pc:sldChg chg="modSp mod">
        <pc:chgData name="K Greenstreet" userId="481db183-f7a9-465a-bb16-4f7acf98ee68" providerId="ADAL" clId="{E7A7354C-BA8D-46A1-9992-B8BFC3EE0D09}" dt="2025-07-15T09:23:40.732" v="952" actId="20577"/>
        <pc:sldMkLst>
          <pc:docMk/>
          <pc:sldMk cId="4158512837" sldId="261"/>
        </pc:sldMkLst>
        <pc:spChg chg="mod">
          <ac:chgData name="K Greenstreet" userId="481db183-f7a9-465a-bb16-4f7acf98ee68" providerId="ADAL" clId="{E7A7354C-BA8D-46A1-9992-B8BFC3EE0D09}" dt="2025-07-15T09:23:40.732" v="952" actId="20577"/>
          <ac:spMkLst>
            <pc:docMk/>
            <pc:sldMk cId="4158512837" sldId="261"/>
            <ac:spMk id="3" creationId="{00000000-0000-0000-0000-000000000000}"/>
          </ac:spMkLst>
        </pc:spChg>
      </pc:sldChg>
      <pc:sldChg chg="modSp mod">
        <pc:chgData name="K Greenstreet" userId="481db183-f7a9-465a-bb16-4f7acf98ee68" providerId="ADAL" clId="{E7A7354C-BA8D-46A1-9992-B8BFC3EE0D09}" dt="2025-07-15T08:48:04.183" v="218" actId="20577"/>
        <pc:sldMkLst>
          <pc:docMk/>
          <pc:sldMk cId="138126583" sldId="262"/>
        </pc:sldMkLst>
        <pc:spChg chg="mod">
          <ac:chgData name="K Greenstreet" userId="481db183-f7a9-465a-bb16-4f7acf98ee68" providerId="ADAL" clId="{E7A7354C-BA8D-46A1-9992-B8BFC3EE0D09}" dt="2025-07-15T08:48:04.183" v="218" actId="20577"/>
          <ac:spMkLst>
            <pc:docMk/>
            <pc:sldMk cId="138126583" sldId="262"/>
            <ac:spMk id="3" creationId="{00000000-0000-0000-0000-000000000000}"/>
          </ac:spMkLst>
        </pc:spChg>
      </pc:sldChg>
      <pc:sldChg chg="modSp mod">
        <pc:chgData name="K Greenstreet" userId="481db183-f7a9-465a-bb16-4f7acf98ee68" providerId="ADAL" clId="{E7A7354C-BA8D-46A1-9992-B8BFC3EE0D09}" dt="2025-07-15T08:49:20.263" v="272" actId="1076"/>
        <pc:sldMkLst>
          <pc:docMk/>
          <pc:sldMk cId="561586332" sldId="263"/>
        </pc:sldMkLst>
        <pc:spChg chg="mod">
          <ac:chgData name="K Greenstreet" userId="481db183-f7a9-465a-bb16-4f7acf98ee68" providerId="ADAL" clId="{E7A7354C-BA8D-46A1-9992-B8BFC3EE0D09}" dt="2025-07-15T08:49:20.263" v="272" actId="1076"/>
          <ac:spMkLst>
            <pc:docMk/>
            <pc:sldMk cId="561586332" sldId="263"/>
            <ac:spMk id="3" creationId="{00000000-0000-0000-0000-000000000000}"/>
          </ac:spMkLst>
        </pc:spChg>
      </pc:sldChg>
      <pc:sldChg chg="addSp delSp modSp mod">
        <pc:chgData name="K Greenstreet" userId="481db183-f7a9-465a-bb16-4f7acf98ee68" providerId="ADAL" clId="{E7A7354C-BA8D-46A1-9992-B8BFC3EE0D09}" dt="2025-07-15T09:14:20.009" v="933" actId="20577"/>
        <pc:sldMkLst>
          <pc:docMk/>
          <pc:sldMk cId="2479184415" sldId="269"/>
        </pc:sldMkLst>
        <pc:spChg chg="mod">
          <ac:chgData name="K Greenstreet" userId="481db183-f7a9-465a-bb16-4f7acf98ee68" providerId="ADAL" clId="{E7A7354C-BA8D-46A1-9992-B8BFC3EE0D09}" dt="2025-07-15T09:14:20.009" v="933" actId="20577"/>
          <ac:spMkLst>
            <pc:docMk/>
            <pc:sldMk cId="2479184415" sldId="269"/>
            <ac:spMk id="2" creationId="{00000000-0000-0000-0000-000000000000}"/>
          </ac:spMkLst>
        </pc:spChg>
        <pc:picChg chg="add del mod modCrop">
          <ac:chgData name="K Greenstreet" userId="481db183-f7a9-465a-bb16-4f7acf98ee68" providerId="ADAL" clId="{E7A7354C-BA8D-46A1-9992-B8BFC3EE0D09}" dt="2025-07-15T09:13:13.482" v="859" actId="478"/>
          <ac:picMkLst>
            <pc:docMk/>
            <pc:sldMk cId="2479184415" sldId="269"/>
            <ac:picMk id="5" creationId="{A7E3D810-6680-012C-DF7E-1004D58193D3}"/>
          </ac:picMkLst>
        </pc:picChg>
      </pc:sldChg>
      <pc:sldChg chg="modSp mod">
        <pc:chgData name="K Greenstreet" userId="481db183-f7a9-465a-bb16-4f7acf98ee68" providerId="ADAL" clId="{E7A7354C-BA8D-46A1-9992-B8BFC3EE0D09}" dt="2025-07-15T08:44:09.343" v="102" actId="14734"/>
        <pc:sldMkLst>
          <pc:docMk/>
          <pc:sldMk cId="2510774942" sldId="273"/>
        </pc:sldMkLst>
        <pc:graphicFrameChg chg="modGraphic">
          <ac:chgData name="K Greenstreet" userId="481db183-f7a9-465a-bb16-4f7acf98ee68" providerId="ADAL" clId="{E7A7354C-BA8D-46A1-9992-B8BFC3EE0D09}" dt="2025-07-15T08:44:09.343" v="102" actId="14734"/>
          <ac:graphicFrameMkLst>
            <pc:docMk/>
            <pc:sldMk cId="2510774942" sldId="273"/>
            <ac:graphicFrameMk id="2" creationId="{00000000-0000-0000-0000-000000000000}"/>
          </ac:graphicFrameMkLst>
        </pc:graphicFrameChg>
      </pc:sldChg>
      <pc:sldChg chg="modSp mod">
        <pc:chgData name="K Greenstreet" userId="481db183-f7a9-465a-bb16-4f7acf98ee68" providerId="ADAL" clId="{E7A7354C-BA8D-46A1-9992-B8BFC3EE0D09}" dt="2025-07-15T09:22:54.892" v="935" actId="20577"/>
        <pc:sldMkLst>
          <pc:docMk/>
          <pc:sldMk cId="1180396567" sldId="294"/>
        </pc:sldMkLst>
        <pc:spChg chg="mod">
          <ac:chgData name="K Greenstreet" userId="481db183-f7a9-465a-bb16-4f7acf98ee68" providerId="ADAL" clId="{E7A7354C-BA8D-46A1-9992-B8BFC3EE0D09}" dt="2025-07-15T09:22:54.892" v="935" actId="20577"/>
          <ac:spMkLst>
            <pc:docMk/>
            <pc:sldMk cId="1180396567" sldId="294"/>
            <ac:spMk id="2" creationId="{00000000-0000-0000-0000-000000000000}"/>
          </ac:spMkLst>
        </pc:spChg>
      </pc:sldChg>
      <pc:sldChg chg="modSp mod">
        <pc:chgData name="K Greenstreet" userId="481db183-f7a9-465a-bb16-4f7acf98ee68" providerId="ADAL" clId="{E7A7354C-BA8D-46A1-9992-B8BFC3EE0D09}" dt="2025-07-15T09:24:37.561" v="967" actId="20577"/>
        <pc:sldMkLst>
          <pc:docMk/>
          <pc:sldMk cId="3626203641" sldId="295"/>
        </pc:sldMkLst>
        <pc:spChg chg="mod">
          <ac:chgData name="K Greenstreet" userId="481db183-f7a9-465a-bb16-4f7acf98ee68" providerId="ADAL" clId="{E7A7354C-BA8D-46A1-9992-B8BFC3EE0D09}" dt="2025-07-15T09:24:37.561" v="967" actId="20577"/>
          <ac:spMkLst>
            <pc:docMk/>
            <pc:sldMk cId="3626203641" sldId="295"/>
            <ac:spMk id="29699" creationId="{00000000-0000-0000-0000-000000000000}"/>
          </ac:spMkLst>
        </pc:spChg>
      </pc:sldChg>
      <pc:sldChg chg="modSp add mod">
        <pc:chgData name="K Greenstreet" userId="481db183-f7a9-465a-bb16-4f7acf98ee68" providerId="ADAL" clId="{E7A7354C-BA8D-46A1-9992-B8BFC3EE0D09}" dt="2025-07-15T08:55:46.136" v="858" actId="6549"/>
        <pc:sldMkLst>
          <pc:docMk/>
          <pc:sldMk cId="2673323851" sldId="296"/>
        </pc:sldMkLst>
        <pc:spChg chg="mod">
          <ac:chgData name="K Greenstreet" userId="481db183-f7a9-465a-bb16-4f7acf98ee68" providerId="ADAL" clId="{E7A7354C-BA8D-46A1-9992-B8BFC3EE0D09}" dt="2025-07-15T08:50:03.350" v="306" actId="14100"/>
          <ac:spMkLst>
            <pc:docMk/>
            <pc:sldMk cId="2673323851" sldId="296"/>
            <ac:spMk id="2" creationId="{4763D959-83C8-2366-D8F0-C2553B1FBCEA}"/>
          </ac:spMkLst>
        </pc:spChg>
        <pc:spChg chg="mod">
          <ac:chgData name="K Greenstreet" userId="481db183-f7a9-465a-bb16-4f7acf98ee68" providerId="ADAL" clId="{E7A7354C-BA8D-46A1-9992-B8BFC3EE0D09}" dt="2025-07-15T08:55:46.136" v="858" actId="6549"/>
          <ac:spMkLst>
            <pc:docMk/>
            <pc:sldMk cId="2673323851" sldId="296"/>
            <ac:spMk id="3" creationId="{7E67D22D-1005-1063-CAFE-7E4ED2B6C53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2F3C3-65C0-46F7-B266-0768B2561B6B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8D6120-8932-43B3-BEEF-CE232127A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554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Afternoons – topic pe re </a:t>
            </a:r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738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F20E60-3574-4694-96A0-629D13ECAD24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9264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A2BD34-E7B0-494F-B262-01D1F7BB5571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410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A3C55E2-79D3-4474-8BE7-32CCF6512BA6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</a:rPr>
              <a:t>Introduction of stickers for bronze, silver, gold to reinforce good behaviour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A3C55E2-79D3-4474-8BE7-32CCF6512BA6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</a:rPr>
              <a:t>Introduction of stickers for bronze, silver, gold to reinforce good behaviour </a:t>
            </a:r>
          </a:p>
        </p:txBody>
      </p:sp>
    </p:spTree>
    <p:extLst>
      <p:ext uri="{BB962C8B-B14F-4D97-AF65-F5344CB8AC3E}">
        <p14:creationId xmlns:p14="http://schemas.microsoft.com/office/powerpoint/2010/main" val="2198418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141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052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444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626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226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694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811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38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00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02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129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543543-6492-412F-813E-A32FA3FEAC89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552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tif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tiff"/><Relationship Id="rId3" Type="http://schemas.openxmlformats.org/officeDocument/2006/relationships/image" Target="../media/image2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tif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6634" y="3405360"/>
            <a:ext cx="3204815" cy="3204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68675" y="1668635"/>
            <a:ext cx="12335434" cy="1736725"/>
          </a:xfrm>
        </p:spPr>
        <p:txBody>
          <a:bodyPr rtlCol="0">
            <a:normAutofit fontScale="90000"/>
          </a:bodyPr>
          <a:lstStyle/>
          <a:p>
            <a:pPr algn="ctr" defTabSz="457207">
              <a:defRPr/>
            </a:pPr>
            <a:r>
              <a:rPr lang="en-GB" sz="5000" dirty="0">
                <a:latin typeface="Arial" charset="0"/>
                <a:ea typeface="Arial" charset="0"/>
                <a:cs typeface="Arial" charset="0"/>
              </a:rPr>
              <a:t>Norton Juxta Kempsey CE Primary School</a:t>
            </a:r>
            <a:br>
              <a:rPr lang="en-GB" sz="5000" dirty="0">
                <a:latin typeface="Arial" charset="0"/>
                <a:ea typeface="Arial" charset="0"/>
                <a:cs typeface="Arial" charset="0"/>
              </a:rPr>
            </a:br>
            <a:br>
              <a:rPr lang="en-GB" sz="5000" dirty="0">
                <a:latin typeface="Arial" charset="0"/>
                <a:ea typeface="Arial" charset="0"/>
                <a:cs typeface="Arial" charset="0"/>
              </a:rPr>
            </a:br>
            <a:r>
              <a:rPr lang="en-GB" sz="5000" dirty="0">
                <a:latin typeface="Arial" charset="0"/>
                <a:ea typeface="Arial" charset="0"/>
                <a:cs typeface="Arial" charset="0"/>
              </a:rPr>
              <a:t>Parent Information</a:t>
            </a:r>
            <a:br>
              <a:rPr lang="en-GB" sz="5000" dirty="0">
                <a:latin typeface="Arial" charset="0"/>
                <a:ea typeface="Arial" charset="0"/>
                <a:cs typeface="Arial" charset="0"/>
              </a:rPr>
            </a:br>
            <a:r>
              <a:rPr lang="en-GB" sz="5000" b="1" dirty="0">
                <a:latin typeface="Arial" charset="0"/>
                <a:ea typeface="Arial" charset="0"/>
                <a:cs typeface="Arial" charset="0"/>
              </a:rPr>
              <a:t> Ash Class</a:t>
            </a:r>
            <a:br>
              <a:rPr lang="en-GB" sz="5000" dirty="0">
                <a:latin typeface="Arial" charset="0"/>
                <a:ea typeface="Arial" charset="0"/>
                <a:cs typeface="Arial" charset="0"/>
              </a:rPr>
            </a:br>
            <a:r>
              <a:rPr lang="en-GB" sz="5000" dirty="0">
                <a:latin typeface="Arial" charset="0"/>
                <a:ea typeface="Arial" charset="0"/>
                <a:cs typeface="Arial" charset="0"/>
              </a:rPr>
              <a:t>2024 - 2025</a:t>
            </a:r>
          </a:p>
        </p:txBody>
      </p:sp>
    </p:spTree>
    <p:extLst>
      <p:ext uri="{BB962C8B-B14F-4D97-AF65-F5344CB8AC3E}">
        <p14:creationId xmlns:p14="http://schemas.microsoft.com/office/powerpoint/2010/main" val="2799652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19837" y="917784"/>
            <a:ext cx="10104048" cy="60939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>
                <a:latin typeface="Arial" charset="0"/>
                <a:ea typeface="Arial" charset="0"/>
                <a:cs typeface="Arial" charset="0"/>
              </a:rPr>
              <a:t>Welcome to Ash Class</a:t>
            </a:r>
          </a:p>
          <a:p>
            <a:pPr algn="ctr"/>
            <a:r>
              <a:rPr lang="en-GB" sz="6600" b="1" dirty="0">
                <a:latin typeface="Arial" charset="0"/>
                <a:ea typeface="Arial" charset="0"/>
                <a:cs typeface="Arial" charset="0"/>
              </a:rPr>
              <a:t>Year 4</a:t>
            </a:r>
          </a:p>
          <a:p>
            <a:pPr algn="ctr"/>
            <a:endParaRPr lang="en-GB" sz="6600" b="1" dirty="0"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lang="en-GB" sz="4000" b="1" dirty="0">
                <a:latin typeface="Arial" charset="0"/>
                <a:ea typeface="Arial" charset="0"/>
                <a:cs typeface="Arial" charset="0"/>
              </a:rPr>
              <a:t>Mrs Greenstreet and Mrs Eastwood </a:t>
            </a:r>
          </a:p>
          <a:p>
            <a:pPr algn="ctr"/>
            <a:r>
              <a:rPr lang="en-GB" sz="2800" i="1" dirty="0">
                <a:latin typeface="Arial" charset="0"/>
                <a:ea typeface="Arial" charset="0"/>
                <a:cs typeface="Arial" charset="0"/>
              </a:rPr>
              <a:t>Monday – Thursday</a:t>
            </a:r>
          </a:p>
          <a:p>
            <a:pPr algn="ctr"/>
            <a:endParaRPr lang="en-GB" sz="2800" i="1" dirty="0">
              <a:latin typeface="Arial" charset="0"/>
              <a:ea typeface="Arial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" charset="0"/>
                <a:cs typeface="Arial" charset="0"/>
              </a:rPr>
              <a:t>Mrs Dean, Mrs Eastwood and Mrs Soper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" charset="0"/>
                <a:cs typeface="Arial" charset="0"/>
              </a:rPr>
              <a:t>Friday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sz="28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9184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493"/>
            <a:ext cx="7886700" cy="976313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5400" b="1" dirty="0">
                <a:latin typeface="Arial" charset="0"/>
                <a:ea typeface="Arial" charset="0"/>
                <a:cs typeface="Arial" charset="0"/>
              </a:rPr>
              <a:t>Daily Routine</a:t>
            </a:r>
            <a:endParaRPr lang="en-US" altLang="en-US" sz="5400" b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048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490398"/>
              </p:ext>
            </p:extLst>
          </p:nvPr>
        </p:nvGraphicFramePr>
        <p:xfrm>
          <a:off x="327825" y="880375"/>
          <a:ext cx="8083698" cy="55527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178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65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9.00 – 9.10</a:t>
                      </a:r>
                      <a:endParaRPr lang="en-US" sz="2400" b="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Registration and morning warm-ups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9.10 – 9.30</a:t>
                      </a:r>
                      <a:endParaRPr lang="en-US" sz="2400" b="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Collective Worship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9.30 – 10.30 </a:t>
                      </a:r>
                      <a:endParaRPr lang="en-US" sz="2400" b="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Maths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10.30 – 10.45 </a:t>
                      </a:r>
                      <a:endParaRPr lang="en-US" sz="2400" b="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Maths fluency (including times tables)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10.45 – 11.00</a:t>
                      </a:r>
                      <a:endParaRPr lang="en-US" sz="2400" b="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Breaktime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11.00 – 12.00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English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506981"/>
                  </a:ext>
                </a:extLst>
              </a:tr>
              <a:tr h="523552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12.00 – 1.00 </a:t>
                      </a:r>
                      <a:endParaRPr lang="en-US" sz="2400" b="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Lunchtime (lunch followed by OPAL)</a:t>
                      </a:r>
                      <a:endParaRPr lang="en-US" sz="2400" b="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1.00 – 1.30</a:t>
                      </a:r>
                      <a:endParaRPr lang="en-US" sz="2400" b="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altLang="en-US" sz="2400" b="0" dirty="0">
                          <a:latin typeface="Arial"/>
                          <a:ea typeface="Arial" charset="0"/>
                          <a:cs typeface="Arial" charset="0"/>
                        </a:rPr>
                        <a:t>Reading or Spelling activity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Arial"/>
                          <a:ea typeface="Arial" charset="0"/>
                          <a:cs typeface="Arial"/>
                        </a:rPr>
                        <a:t>1.30 – 2.30</a:t>
                      </a:r>
                      <a:endParaRPr lang="en-GB" altLang="en-US" sz="2400" b="0" dirty="0">
                        <a:latin typeface="Arial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Afternoon Session 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sz="2400" b="0" dirty="0">
                          <a:latin typeface="Arial"/>
                          <a:ea typeface="Arial" charset="0"/>
                          <a:cs typeface="Arial"/>
                        </a:rPr>
                        <a:t>2.30 – 2.40</a:t>
                      </a:r>
                      <a:endParaRPr lang="en-US" sz="2400" b="0" dirty="0">
                        <a:latin typeface="Arial"/>
                        <a:ea typeface="Arial" charset="0"/>
                        <a:cs typeface="Arial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Movement</a:t>
                      </a:r>
                      <a:r>
                        <a:rPr lang="en-GB" sz="2400" b="0" baseline="0" dirty="0">
                          <a:latin typeface="Arial" charset="0"/>
                          <a:ea typeface="Arial" charset="0"/>
                          <a:cs typeface="Arial" charset="0"/>
                        </a:rPr>
                        <a:t> Break</a:t>
                      </a:r>
                      <a:endParaRPr lang="en-GB" altLang="en-US" sz="2400" b="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Arial"/>
                          <a:ea typeface="Arial" charset="0"/>
                          <a:cs typeface="Arial"/>
                        </a:rPr>
                        <a:t>2.40 – 3.20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Afternoon Session 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Arial"/>
                          <a:ea typeface="Arial" charset="0"/>
                          <a:cs typeface="Arial"/>
                        </a:rPr>
                        <a:t>3.20</a:t>
                      </a:r>
                      <a:r>
                        <a:rPr lang="en-US" sz="2400" b="0" baseline="0" dirty="0">
                          <a:latin typeface="Arial"/>
                          <a:ea typeface="Arial" charset="0"/>
                          <a:cs typeface="Arial"/>
                        </a:rPr>
                        <a:t> – 3.30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Arial" charset="0"/>
                          <a:ea typeface="Arial" charset="0"/>
                          <a:cs typeface="Arial" charset="0"/>
                        </a:rPr>
                        <a:t>Story Time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302655"/>
              </p:ext>
            </p:extLst>
          </p:nvPr>
        </p:nvGraphicFramePr>
        <p:xfrm>
          <a:off x="8669323" y="2679700"/>
          <a:ext cx="3194852" cy="3505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948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92500">
                <a:tc>
                  <a:txBody>
                    <a:bodyPr/>
                    <a:lstStyle/>
                    <a:p>
                      <a:r>
                        <a:rPr lang="en-GB" altLang="en-US" sz="2400" b="1" dirty="0">
                          <a:latin typeface="Arial" charset="0"/>
                          <a:ea typeface="Arial" charset="0"/>
                          <a:cs typeface="Arial" charset="0"/>
                        </a:rPr>
                        <a:t>Afternoon</a:t>
                      </a:r>
                      <a:r>
                        <a:rPr lang="en-GB" altLang="en-US" sz="2400" b="1" baseline="0" dirty="0">
                          <a:latin typeface="Arial" charset="0"/>
                          <a:ea typeface="Arial" charset="0"/>
                          <a:cs typeface="Arial" charset="0"/>
                        </a:rPr>
                        <a:t> Sessions: </a:t>
                      </a:r>
                      <a:endParaRPr lang="en-GB" altLang="en-US" sz="2400" b="0" baseline="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n-GB" sz="2000" b="0" baseline="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r>
                        <a:rPr lang="en-GB" sz="2000" b="0" baseline="0" dirty="0">
                          <a:latin typeface="Arial" charset="0"/>
                          <a:ea typeface="Arial" charset="0"/>
                          <a:cs typeface="Arial" charset="0"/>
                        </a:rPr>
                        <a:t>History or Geography</a:t>
                      </a:r>
                    </a:p>
                    <a:p>
                      <a:r>
                        <a:rPr lang="en-US" sz="2000" b="0" baseline="0" dirty="0">
                          <a:latin typeface="Arial" charset="0"/>
                          <a:ea typeface="Arial" charset="0"/>
                          <a:cs typeface="Arial" charset="0"/>
                        </a:rPr>
                        <a:t>R.E</a:t>
                      </a:r>
                    </a:p>
                    <a:p>
                      <a:r>
                        <a:rPr lang="en-US" sz="2000" b="0" baseline="0" dirty="0">
                          <a:latin typeface="Arial" charset="0"/>
                          <a:ea typeface="Arial" charset="0"/>
                          <a:cs typeface="Arial" charset="0"/>
                        </a:rPr>
                        <a:t>Science</a:t>
                      </a:r>
                    </a:p>
                    <a:p>
                      <a:r>
                        <a:rPr lang="en-US" sz="2000" b="0" baseline="0" dirty="0">
                          <a:latin typeface="Arial" charset="0"/>
                          <a:ea typeface="Arial" charset="0"/>
                          <a:cs typeface="Arial" charset="0"/>
                        </a:rPr>
                        <a:t>Art or D&amp;T</a:t>
                      </a:r>
                    </a:p>
                    <a:p>
                      <a:r>
                        <a:rPr lang="en-US" sz="2000" b="0" baseline="0" dirty="0">
                          <a:latin typeface="Arial" charset="0"/>
                          <a:ea typeface="Arial" charset="0"/>
                          <a:cs typeface="Arial" charset="0"/>
                        </a:rPr>
                        <a:t>P.S.H.E</a:t>
                      </a:r>
                    </a:p>
                    <a:p>
                      <a:r>
                        <a:rPr lang="en-US" sz="2000" b="0" baseline="0" dirty="0">
                          <a:latin typeface="Arial" charset="0"/>
                          <a:ea typeface="Arial" charset="0"/>
                          <a:cs typeface="Arial" charset="0"/>
                        </a:rPr>
                        <a:t>Computing</a:t>
                      </a:r>
                    </a:p>
                    <a:p>
                      <a:r>
                        <a:rPr lang="en-US" sz="2000" b="0" baseline="0" dirty="0">
                          <a:latin typeface="Arial" charset="0"/>
                          <a:ea typeface="Arial" charset="0"/>
                          <a:cs typeface="Arial" charset="0"/>
                        </a:rPr>
                        <a:t>French </a:t>
                      </a:r>
                    </a:p>
                    <a:p>
                      <a:r>
                        <a:rPr lang="en-US" sz="2000" b="0" baseline="0" dirty="0">
                          <a:latin typeface="Arial" charset="0"/>
                          <a:ea typeface="Arial" charset="0"/>
                          <a:cs typeface="Arial" charset="0"/>
                        </a:rPr>
                        <a:t>Music</a:t>
                      </a:r>
                    </a:p>
                    <a:p>
                      <a:r>
                        <a:rPr lang="en-US" sz="2000" b="0" baseline="0" dirty="0">
                          <a:latin typeface="Arial" charset="0"/>
                          <a:ea typeface="Arial" charset="0"/>
                          <a:cs typeface="Arial" charset="0"/>
                        </a:rPr>
                        <a:t>P.E</a:t>
                      </a:r>
                      <a:endParaRPr lang="en-US" sz="2000" b="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0774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886700" cy="1039812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5400" b="1" dirty="0">
                <a:latin typeface="Arial" charset="0"/>
                <a:ea typeface="Arial" charset="0"/>
                <a:cs typeface="Arial" charset="0"/>
              </a:rPr>
              <a:t>Curriculum</a:t>
            </a:r>
            <a:endParaRPr lang="en-US" altLang="en-US" sz="32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989806"/>
            <a:ext cx="8180387" cy="325199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eaLnBrk="1" hangingPunct="1">
              <a:buFont typeface="Wingdings" charset="2"/>
              <a:buChar char="ü"/>
            </a:pPr>
            <a:r>
              <a:rPr lang="en-GB" altLang="en-US" sz="36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altLang="en-US" sz="3600" b="1" dirty="0">
                <a:latin typeface="Arial" charset="0"/>
                <a:ea typeface="Arial" charset="0"/>
                <a:cs typeface="Arial" charset="0"/>
              </a:rPr>
              <a:t>WOW days</a:t>
            </a:r>
          </a:p>
          <a:p>
            <a:pPr marL="0" indent="0" eaLnBrk="1" hangingPunct="1">
              <a:buNone/>
            </a:pPr>
            <a:r>
              <a:rPr lang="en-GB" altLang="en-US" sz="3600" i="1" dirty="0">
                <a:latin typeface="Arial" charset="0"/>
                <a:ea typeface="Arial" charset="0"/>
                <a:cs typeface="Arial" charset="0"/>
              </a:rPr>
              <a:t>Wow-ins </a:t>
            </a:r>
            <a:r>
              <a:rPr lang="en-GB" altLang="en-US" sz="3600" dirty="0">
                <a:latin typeface="Arial" charset="0"/>
                <a:ea typeface="Arial" charset="0"/>
                <a:cs typeface="Arial" charset="0"/>
              </a:rPr>
              <a:t>– Hook into new topic</a:t>
            </a:r>
          </a:p>
          <a:p>
            <a:pPr marL="0" indent="0" eaLnBrk="1" hangingPunct="1">
              <a:buNone/>
            </a:pPr>
            <a:r>
              <a:rPr lang="en-GB" altLang="en-US" sz="3600" i="1" dirty="0">
                <a:latin typeface="Arial" charset="0"/>
                <a:ea typeface="Arial" charset="0"/>
                <a:cs typeface="Arial" charset="0"/>
              </a:rPr>
              <a:t>Wow-outs </a:t>
            </a:r>
            <a:r>
              <a:rPr lang="en-GB" altLang="en-US" sz="3600" dirty="0">
                <a:latin typeface="Arial" charset="0"/>
                <a:ea typeface="Arial" charset="0"/>
                <a:cs typeface="Arial" charset="0"/>
              </a:rPr>
              <a:t>– End product Exhibitions</a:t>
            </a:r>
          </a:p>
        </p:txBody>
      </p:sp>
      <p:pic>
        <p:nvPicPr>
          <p:cNvPr id="2253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0" y="3938587"/>
            <a:ext cx="2844197" cy="2844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945" y="5588983"/>
            <a:ext cx="2637466" cy="1193801"/>
          </a:xfrm>
          <a:prstGeom prst="rect">
            <a:avLst/>
          </a:prstGeom>
        </p:spPr>
      </p:pic>
      <p:sp>
        <p:nvSpPr>
          <p:cNvPr id="3" name="AutoShape 3" descr="data:image/jpg;base64,%20/9j/4AAQSkZJRgABAQEAYABgAAD/2wBDAAUDBAQEAwUEBAQFBQUGBwwIBwcHBw8LCwkMEQ8SEhEPERETFhwXExQaFRERGCEYGh0dHx8fExciJCIeJBweHx7/2wBDAQUFBQcGBw4ICA4eFBEUHh4eHh4eHh4eHh4eHh4eHh4eHh4eHh4eHh4eHh4eHh4eHh4eHh4eHh4eHh4eHh4eHh7/wAARCAErAZ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zOXmaRtxGGPGff60okG3lsj69P1qO5/1rjJzvPP40mcAAH6mrNmOMoWYE8jtz/wDXp0T8NlifTmoGwSRk59KeuBGByaBXLEA3KTgA+ua6Fzs0KzQ4+eR2P6Cufj4IXjp2NbuofLZ2EXcQlj+JNZVvgOnDfGfR37J+qfaPB1/pTNlrO6LAeiuM17PXy9+yjqn2Xx3faYzYW9tNyj/aQ/4GvqGiDvFHPiI2qMKKKKoxCiiigAooooA+VP2pUMfj4OpxugXJ715IW6Yz/n8a9m/auix4vhk6ZhT+RrxSTBKkN+A/rxWi2LTHk5UHBJB/z3pWIz0H5VGjMDxyB3pWJGD3NMLjG4yPypVYY4x+VA6kdqacgYH6dB+tAkTHPVSMf59qcobbkHn0/wAio0JwDxjv/nNNLtsZtrYXr/nNAyRJGYn7qjGOaeGYLs3YyePemorSxh154zwabKWV1UjGe9ICYs+QN2R9aJM45PHv3/WoLiZLaIyTMFQnANWFzJCGUBhjqDQCEQdAVBz29P1pxxuKkduDimoAy/5/wpW3MeQAR/n0oAVdu0YAyKkZW2jkEH9KjZO/H1pwDFBwDjnFAXHhsEYXn6//AFqeJDgr36j/ADiosjJ7ZpcMV6H6UBcswSZPLED696634Z+KZvC/iq01ISFoQ2ydB/FGev5da4pGAbjIzUqSFTuwRjpRYLn3lZXMN5aRXVu4khlQOjDoQRxUteL/ALNfjQX+mv4XvZf39su+1LH70fdfwr2is2QFfLn7Ufig6v4wg8O2sm620td0oB4Mzf4Cvonxvr1t4Z8K6hrd0wCW0JZR/eb+EficV8QXl5PqF3cajdtvubqVppWPqxzUVJWR1YWnzSv2IAGBz0rW0q4+0xfYJm2uOYW/9lrIeT8aYsjKwcEgg5BrGnLldzuqRU1Y2ZlKttYZYtt5FMKLHk7RlT2BqaGePUrXzQo8+M/vAOp96Z82xunzHuOn6V3ppq6PLknF2IJUZmLDHqR3/nSxpgYOD3yKljCtlt3J4xj/AOtTniK/MBzjkAdaCCMbi/zMNpHqKasYU/7J9KBGSy44IHI55qQKQox1HP8Anmiw7sCu5VcEH2p+5REHVT1xgZqurSKFOFALZP8AnNTB18v92q5J4bApWC48orr5mzIPHSkC7sqpwD9KiDyKMYzz14FTbgUbHXP6/lTsF2cXMG+0SY6lj/P6U35s88f5+lOhtri7MktvfO6+YRn7H3z9amGl6htybqT/AMAz/jUIplcLgc/5/SnZIA+Xp+v6Uy+gnso1kub50QnAJsz1qkbyHP8AyFGA/wCvM0XQJM1ExnKr1PT/ACK39YYrepF2jhRf/Hc/1rg7i/uEdPsV+k3dt9vtxXUNeS3MguJiC7qu7A46VhWa5bHXhk+a7O2+Eeqf2R8StCvt21DciF/o/H9a+16/P23uGheO5jOHhkWRT6EHNfefh2+TU9AsNQjYFbi3SQH6qDSpPQnGx95Mv0UUVqcQUUUUAFFFFAHzL+1vJDF4msUklRGktgyhjjOGINeHGSBlwJ4z+I/wr2D9ujTYrjVvD9xIG/495FBXr94V8yWMdlBeNHNZTXAC9POK8+tUpLY0UJWTR3SGP/nomPqP8KAQWGZEI+o/wrmVGk7gToV19Bdn/CpVOik7ToN7n/r8P+FHtIj9nPsdCyruGJF5+lCqOdrL9DT7bwjbSxRTDRr1FkUMo+29j+FTzeC4IyN+laipI4/00VVzIpmIkZEhH0bilYOAFL5Hf3/WsvWNP0vTLs2lxp2rq4Abi7HQ1U3aIAA1nrf/AIEip5olqM+iOkhV0X5WKg9gf/r0/LFMuxYjv/k1zavofX7Lr3/gQtKG0EZ3QeIMe060c8R8k+x0T5b+EFSehH/16sJ5gA6DjgA//XrG0fT9G1S4aC2t/EBZV3HNwvArTfwpZdVh14YGcfaF/wAaLoTutGPIkY5yc+//AOul2scfLgd/euZ3aCjsGXxGcHH+uWgy+Hz0XxH/AN/lo54j5J9jpWikbpn2FOAZTu2kjvXPWw0CadIY4PEjyOwUATrkk1o65pOm6LIkOp6d4ntnkXcoadeR+dPnQuWRpCNiCdhA7ClWOQNk8+vH/wBaobLw7p9xaRXCw+Idsi5TNyoOPzqaTwrYo+1rXxEG9Dcrn+dO4hZIW252454/zinRK3Tbn1P+RXNTnw7b3UkUi+JdyMVI85eCKT7R4aA+74mH/bdaXPErkkd34X1S80HWLfVrAlJ7aQOvONw7jp3r7M8G+ILPxN4dtNYsm+SZAWXujd1P0NfnjfzaK8DJYz+IIrjHyGWVSoPvivsz4AWNn4N+CMGsXk8582Br25eaTPTOMenGKlyT2FKDSuzkP2svFXnXVj4OtZflTF1eAH/vhT/OvBAccdBV/wAT63deIvEWoa7dEmS9mMgB/hT+FfwFZrNxyRmuWpK7PRow5IWB2UDrTGb0qOSTjg81EG+bPWs7G1y7ZXMlncrPH1H3h2IreaNbhVurdyYnGcAdD3Fcr5m3noe2K0NB1L7LcNHKxa3lPzD+6fWuijO2jOWvT5tVubqxsrLwR8vp/wDWprsy7Sq+3+eKmkyvJIy33Tnt+VRMwPzHgZxj39a7Dh2IXQswYfeB5H+RS+W245b604khsY4AyT61JuG3HT196LCKkjMknLEA/oKeGbP+ww4wT/jT3ClccDdwKamRuTBwvANIBc4XkZHb/OaSKVW2hlQc45PU/nSqrbSuSNvb/Jph+Vh82O5/zmmBV8PGZfCt01rHE8sV+ARI20YbPeu0s7QTeGZ3Ii3xvng8D8a5P4fOk+la7bydFKydOeGrtPC6wzaBqkCszDZu5HPSii/cQV1aozkfFlmr+E5pD5ZMU6n5Tng8V58YUxhQOK9O1COObwxq0MZdiIlfBHoa83VWPRefpXPivjudOE+CxSmgDEeWuD3Na9ozfZkDjBAxVRtyt0xVqFsxiuWTO2CsaNucrt7EV9g/s7asdS+FemK7bpLTdbv/AMBPH6EV8b2rfMOeK+uP2cFjh+GduyxhWeeQsQPvc9a2w/xNGGMX7tM9WWSnhhVDzcUv2j3rpcDzbl4sAOSBTRIp6EV5d8fPFDaN4LeztZSl5qLeTEQeVXqzflXgVr4g1yFR5Ws6hGRwQLhv8aynNRfKb06Mpx5uh9nhgaXNfIFt428XQf6rxFqHHrLn+dadv8UPHEI41x39niU/0pc6D2Eu50H7a9r52m6BOOCJJUz+ANfKsUAj1YKxzlTzXtnxM8ba/wCKPDyWesTWs6RyB42EIVwfY145dq0erQfKCWBFZyld6HTSg4wV+5e8sBelOSLkHbz71KsRYZIwcUvlMME9c9qw5jr5T163uPJ0TSwPIAe1X745rY8TSi1SzZRBiSLPziuZVom8NaJJN5mfs5X5QOxroPG/kf2ZpMsnmYMOBtA9BXrwV4xPnqukpLzPNvijAv8Ab0Mm1f3lrG2R06VyRjXrjtXcfE+MPeaZKmdrWS8n2NceYWx1NeXWdqjPcwyvSiV/L5zThGueBk1L5bZp2x+gHWsrnRY6f4ZqE1HUHPy7bNiDjOMH0rqdFuxd6rBC84cNnjygOxrmvhlHI2rXkccZkZrKTauM7jiup8MWWqLrls02kNDGGO5/KIxwe9ejhnemePjF+9PKb2FVvJ19JG/maiEKcEKR+FaGsQsuqXPTiVuo9zVUIw6ciuBvU9VR0THWMs1hewXtsFMsMgdc9Mitnxj4qvvFk9vNfWcVsIE2iNGzyepzWMEcnK04qxpqTtYhwTfNY9Ms7ZPsmjjzEXNvF8vfrW5rVnGfFYXcg/1fy/jWRbGADREdZN/2eHGCMda6DWDD/wAJqVKvv/d854r1Yv3UeFP4n6niniGNRr1+vljH2h/51nGNcfdxWv4jjZtev8dftD4Gf9o1n+TIUJYJx715U5as9+EPdRT+yrc3MKDjLhSfxr6Z/aE8QR6F8O9C8B6dLiS5tozPjtCgHB+pr5wtAI7yGST5UVwx+gNdL478RyeKfFN3rDs3lMFit1P8MSjA/PrV052izKrTvOPYyPp6VEz4A3c0wyDeBk4qCSX5SOnPFRc2HlsseuKYXHIBxzUBkcihOOvNDYrE2/k88mnxt2OORiqzHrz+FLvYD5VGfegGXJtY1SCa3sbcWrI2F3zvtCZ9T6Vsgau2GOpeG+n/AD9n/GuWewa6m82XYUPbrUo0i1/55x8ei1vGu0rHNLD8zujp0tdfkUGG70CRQf4bw4qX7F4j2spm0Mg/9PhrQ8L6XHb+GbZoreIF5HLcAE81vT2Fv/ZVmUhj85txfIGevFdUeaSTOCclCTj2OLe316IhXk0IDtuv8U0rrq4/0jQyM9r8U/4jaXbq+nFoU3NG7NgD1rl00+BYWIgTnjOKwqV+R2OmFDnipX3Oj/4n6sB5miH3+3rStF4hYtItvpUmeMpfA1ztrplvvy1urKP9kV3fgnSoP7BMiwxjdOQMgdAKdOvzy5UTWo+zXM2c14J1y10S/v8A7fbyzwToY2WLr1rsNL8e+HNPSVbbRdQ2yrtfLA5H51d+Cfwtt/FEk+qaxJJFp8chChRgyHPTNe8aX8PfAunxG1h0GCVHyC03zt09TUQnKKsa1Iwbu9zyv4aabpPjJ7iO10e7tLRk8uaaR8jHoPevWtL+G3gSzVFXw9ayFQPmkBYmrGg6FpfhKzNjpuRbySGRQ3YntmtgX6Mnasq2K5dOpSShH3Ecj4p+D/gXWbGSODS0sJyDtmtzgg/Toa+ZfiR4Jv8AwTrH2K4Pm275aCcDhx7+hr7HF6oz82RXnPx10eLXfBV4zALLar58bH1HUflU06iqKzRj9YlCS7Hy1A+116V9Yfs3Xfm/DpY8/wCquXX+VfJMLYPavUPhR4luNLtZoBNdpCXDH7PJgrx12961ovlkdWIXNTsfS3jvVLnSfCeo6laSKk9vCXQsMjNfP6/Grxi3/L1p4IGSDF2/Otfx54p1aTwhdw/2sl9ZXEYXeNu5eRww6ivFdwyykKw288iuid2cMIpbnT+LvHWseJL63u9WltpXjQrGEUhVBPpnrWPHq0pcLshJP1/xrHPlsV+UAjinJGNytk5+orN003zPc2VRpcq2No6nMGAxBnPOM8frSjUrhyNvkDOR0P8AjWQyluV459RSwLtlPzEkH2pcgudmzq6F9MdpMFgoYEdK4XUZNt7ayf7WM/hXd3rB9IcZ5MX9K8/1fI+znGQJB1rNq0joi/dNxH3L2/GnhwMbjxVWIrgEE49qeArL/jWB0qzPQ9B8beHrbQrTTtU0i8upbcEB4iAuCfrWvffEXwrqFtDb3Ogak8cAwgDAED868oRtg4/nTg53dTzWyxE0rI5pYOnJ3Z0vjjxBp+uXFm2mWdxbRW8Xl7ZcZ68VzjP/APqzSHbySMN65qNwM9eaxlJzd2dMIqnFRRKM56A0BvmPyn8aiA+bl8fSpvnwO49akq6Za07UL3T7oXGnXclrMBjzE64rTfxh4r24bxHen16VgoME8n9a2rnRVj8Px6oLjcSB8mPU01UcdLkypwk9UZD3DSyNJLlpHbLMe59aR5BtPf8ACoy2W4XmgsQORn3qblqKRIX+QdT+FK0iKPuHJ71GHyAMn8qRtxHI4pXHyneaZ4+soLSzim8Lw3M1tGqLM0+CdvQ4q9P8T45Lo3beFbYznHzm4OeOnavNht6YyO9SDBz0H4Vv9Yn3OV4One7RY1C9F1fT3XkmMzOX25zjJz+NVZJOc7SwpW/3s/hQQpXkHFYt3OlKysRIvnShFRixOBzU86ssjRv8u07SPTFLYbVvrdydqiRck+mah1KTffTuOQZGIIPvVR1QpOzImIXvVd2GOnNJK5yecVA79u3rVENkvmdKQy8Gq+/n1oZge2adiWycPu5HFOXp6fSqyntUqMelAGhbqWjXqPrUrKysMDJ9jTbVcxL8w/OpsN/k1ld3Nko8p3dhFB/wjemLO0gbYzAIOOWra11bb+z9H2F90cOGwvUE965fRvGzafpNvYvoNjeeSCoklY7sZzVyTx3LfMyyaHYKBGFVQThR6ivQjiIRgjx6uHnzSdtCh8R9i3lhGvQWuRnryxrlWH7oKWGO1aviHVZtavUmkt41KoI1WM8ACqLx70VVQj3NcNaalLmO2jpCKGJtW2JLAsT69K7zwyscfhi13btzM7DHTrXBXBKsirGGUjgiuk0jxfqenWMGnx6fYzRQklTJEWPNXQmoSuyK8XOFon01oemW/h7RYdKtGxFCp57se5qz55Vg3mE8imXJyH+hqCYfKxHYKa1bMDRuJPttmsJb5zkKfQjpXPrevGTHI2GBww9Kt+cYy5yfkcN+FR+ItLe6xfWQzIB86Dqw9a5q9Pm1N6craMZFeSI33i3vWf49vol8Gau0zAAWr5z7jFV4JJVYrIxAXru7V5T8b/HNtLaS+HdLm82Q4+1Op4GP4aijdPQylRUpHkKyAMa3dB1D7JMCHZVPcdq5xX5zxmtbQ7V72cKBhByxrpvy6nW9VY67WbpbrTJWjYPIzKMoOtYBt3ELu6ODitH7YlqPsdoIwAfmOM4+pqvPrQj9HzwMj71X7fpYwdHzMyNcE7d361YVlVI/pz1qxBd20oxPGhY91GMVHqVpJDF9ot1+0RDk7QMj61tGpGRjKm4kJfEZyp68HNJA43kbSMdCM1nNfMPla0k69CV/xqKfVkt03SWsirkDIK/41pYzub04t/sq3Fwzj5NqJG/zytzxjso7muT1r5rZW5GHH866GzmjKGeWExHYEUvjnr6fWsPWY86c7c8YP61ySnepbsddONoMu26ssYK5Pqc1J9Tg+tMtwGgTqMgVLiPjbkmue+p2JKyDd2HBp2c/xYqwluML8pYk9AKs/wBmTMM/Y59ueP3Z/wAKeonJFAgk43E+lK27G3JHvV6S02J8yMhHZhis6XdvYEcUnoOPvC4w2eWqT5gAR09Kr5K8c1CmqW6XJh8w71IDD0zRFOTsObUFcu7uwpdzbAvmPt/u54Fb8HhrULiJZo23I4yCp6ipl8Kalz978639gv5jj+u/3Tl9pPTk0BTkA11J8J6iRjeR/wACrn9XjjsLxrNphNKo+bB+6fSonSstHc0pYpTdmrFchhjgYpCMgHmmrIWUBVFT2aGaQRKjNITgBRmsrM6OdEQ3AZ3YqQKw53dq6ax8KapcRZ+xYBHBchcVZHgTxAto1wmn70U4yjBqfs5PoT7aHc449cd/el+VR1qfVbOSzuTDcQvDKPvKwwRVMhApx0+tTZl8yEeVYm8zbuCndtx1qu8gznZweQPSnO+1CwA4qBn+X+VXFaESd2JK2cnAHPaoHkI6cU924xwDUWCxI25q0ZtsYWOQf5Ug65BzWlpmg6nfuBb2smw/xFeK2f8AhB9TVcyPCp/3s0NoWpzKjPripI9v410Np4N1xpHRLXz+P4DnFUdZ0HVNHZPt9ncW4b7pdMA07dQ5tbD7YDyUY9cVN5YkOQGB9aht/wDVr6AelXYFbywQB7nFKnT52OpUUIi2tkS3zYYdywwBVprFAjMnl5A7GkU5VfmIx71ZdZYwSMMCvOPWtpVVFcqRyezlJ3kzFSdgx3NlM7dy8VLFcRhnUPtOCCTUGoLDFbKNpAPU571z1zfOspRQAT3JrglFSehmpcjOk8xFcF33txgAcAVo6ZfyQxzLEqM0gI+bsPauOtLmZGBkkHI528mtEXU8kBaJWODjiomnYqFXU+151/dSA/wp+ppJosCdR2hBp8zKySEn70gUU8spuLlOv7sD9K9FjM+WENcbQP8AWw5z71a02RljibPJ+RvY0ZUwWk39w7T+NPESiWaFfl3jev1qQLNxp2manC8d5axt5gMcnavH/Gn7PFpdNJd+GNQ8pzk+ROeCfZq9bjnwFmPCt8ko/unsauQ3bqSGblfve47NQrBdrY+JPFfgnxH4XvTb6xps0HOFfGUb6Gob+/bSNPjsrUDz5Rl39K+57tLDVbRrTVLSC5hPDJIoYfUV83/Hz4OtpcM3ifwwslzZxgvPadWiHqPVabjctVdLM8ciulhSNZW3O/JHqKglucuZW69hXPi9bzGmlJ3t8oHoKW3uJZWHcVPKXzm/HdYbr9a3NN1PDCNuQeoPTHpXKI2P4uTVmzlKuM5A/nSGmd/aaZpl2CyW8e7qRtFcb8V9KgtbO3khiVPmIOBitvw/qEiXQaJS4UcjPWrHji3i1qFbGQPER8ysOefer9vGMfeZz1I2l5Hm63UyrDH52Y9oJ56Vsakd2kP3+TtUkfgmZpBH9ti4Gc4PStOTw/cf2cLdriLeU2jGeuK53iKV9zWCST1KuksDaRE8kqOKt8ZIBUE+1PtNJuba2VHC5jQbjk4NOubdoyhdfvdD2qfaRb0Z0xmmtzp9V8TR+D9A0WS10W3u5LuBpJJHcqcg47VveFvHEms/DvXPEjaVDFcaYcJCJWKuMd643xFeQz+GNKglsop/s6SLuZjyCenHStD4a3kH/CtvFdsNPhi3j5YwSQ3ynrk+1d1OonoeXUi7tlDSfiaNanZNU8P2KWYU+Y6uxcZHGMn1rnrS8tbm5ZAXRSTtLDiqWpxpBYQ2qwxWzsN8pjHHsKj02FXA8skle+TWc7TV2dNFunsdBc6ZMqmWMiWLrlDn8xWLdWCyCSRVGeM+prS0+PVlk8y0jdo++2rbeXdxNMy+RPF/rVxjI9RXO/d2Z1c7a95Gf4nur2z8L6dLpurTptGyVY5T8pwTg1yDa3rjQec2rXxUnH+uNdzqNjazaBJCtwHXz9ysp6jbjpXHjSLuTRgYk3NvK7eh6963hVjY43y3Z0/hWO6uNGa6ub67kuJGeKAb2Ys2BgU/TdLvLjUkskhka5d9m0g5z71oeFJE03TrAyhjJbXZlYL7qBxWlYatInjH+0490QmlPLdQDxzUuUZPc2otXZ6V4T+E3h+KJJta1KW6lA+eGFgqqfTPU0un/Cm703xE+pWep2kVgu/7M0smZOQQOMdQaxovEE00kdhZhzI5wp3Y5J5PvXdWeqpbxLFCok8tQDNIc8jGSBXS1BWsdc6MZKyZd8H+GrbS4g2sa9q+tXR6kKEiX6Dv+NaGr3FxptzEsDMbSX7pZcEH0NZYvLqUBw0z46HO1eD/AIVbheae3e3uEYxupUjfu/GmqgqdOnSeh5d8cNNs3nttYjGy7mby54wODgcMK8w8oY4X+ddp8Vr+6/tP7BC5YWQyoIyTnr+lcLaastzNt2AHoeMVxVJqUm0cssTFO1hLpdkTlsAKPXmswsWXrWxJcQtIIcl9x+ckdBWlp2iWzyvJJKPKPU5yce3vUKaWgRrKeyMPSdLnvpAzZSAfec9q37YabYuY7e2LsP8AlrKM5pmpajGky2FjHst4xzjufeufn1Ge4uWEHIU8yN91fpWiVypTOqOvtbEhriTI/gX/AOtVmz8TT3B2iBiv+0O1chEyJmRyXbuWO0fl3qxDdRty12QvfYuKHFCUjsk1+7tXLRMycdjVy28aTXwSx1OOG9ts/Mlxzge1cXb3ED5bMgj6ZdqfKsc8S3NqoRlfCn1ArSEmiJJM2/EejwxXBl0va1nKNwAPKexqroIsmjuo7y2kmW1haZnSYg7R2A9a1NGvo7m3IdAkkfDjsfcVJfxwWNldXNvAFE8Rjc+uTzWXOozvLYqSvDzI/AS6B4vvLi202yuo2t1DP50pA5OO1PWXR9Q1/VfD9tazpNp8TvMSxKnb1wc5rJ8F6v8A2FdXd1AsK5AXKjaWxVSw163svEes6jb2rfa9ThkR8tkLu/lXRz0nHVHG5T7lOa60q40ScFRHPHwoOTuP51xwtp7gu5liIDcDdzWnqK/Y7KRpo9zuQQB2FYVzeyTEKluVTtt9K5Ye8royk7aF6GRoDsVHYsfmx0xWpZal5PM42gdQvpXO/altUKFZQ/YGtawmjkVJvlfefmB71NRaFQtc+6XkAt4Bu5Z8mmrOP7QkGeqCqM63DJDtjf5WHalEF019nynPyenSum502LEU2bKWPupOKle8zHDcBgCCM/Q1Ut7O63z/ALslCeuaaLG5Fgd+1V7EsMdaVxGiLlftLxHGyZc/jTY7w+WsjHLREo/uKgNk2bffNGr59cg1PHZQmS4V5+q8qB147UXAsJdGPK/3OR7oatxO0+6Fl8yNhtYEZDAj/CqUP2SJYGO6QFdhJ4x9akW+2qFXCAHy22/oaEwsfM37QPwP/wCEbW58V6JcmeweQyT2+MG3BPb1FeGC6VQEi6DvX6DXfk6lZz2N5Gk0E6NHKjDIPY18k+PvhklhrNylhCYlSU/ITkEdiPStEuZXEpWdjzq2n43Zy3b2rpNI0+GbSG1O9naJQ+2GELzJjqSewra8GeA31W/WxDJGRzLIRwi969Xn+Feki1gSDVZFjUbQkq53n1GO1cdSstkejSoaXZ5HYCQaTdaglusMceEjC55Y+59s1myXUk0qGW5CuvHknOW/EV6h8UdDh8M+ApI7mBfLEq7SjDJPPNeFzXhlfYsbAKBl3HIFZRXtHexx4u8JWNw6lLDe4V2UAdBwPoM1teE7bUta8VWdgiyFZJB5p5xt6964j7aY5VgY71RhhyCCfzr6A+AGlM9vL4hvFw7/ALuHtx3Na0sO51Ixtucykkm30F+M/hmWytrfV9IXbHDtinUegGA1eTSakYVWORkPJJQ9RmvrGeyh1C2msrpQ0UyFGH1FfI/xD0WbQfFF5ptwRHNHLwT/ABqejflXVj8JGMlOK0ZjSqXVmL9vIiWPDeXzt4zj3rW8P6gws7yzt5THE8J37FAJI9a5tL9be3aF3WTC8nZ92nWuoXFtP/o8oVnyAf72a5ad0dTncr6vPJLepFLIWyOCR1FdZ4X0WG7sXknd4ICMbxwfwo0/QbDyodS1aTz5V5SJDhR9TSavq9lDhLi6JH8NvBwPxNa8zkrI2hpqzqItS0/TY0gsJo8KAoyfvfWrtpqtrOjNc2cBkI4faK8zbXEnfZbW6og9Tk1NBqdzE4dJ1Ve6kYFSqdi3Uudhqd1pIUxXljBs3BhtTBPvms240y1kH2rSndh1aCTjP0PesO71qG4URswkJ7DkVq6LqH2RxHHh167G5yKcqaaM3GLMmRpDdFUUx/NhvN4CGrsUlvb3EfnOjLkEsDnNaPjG2j1DSDe6fhZkG4qOrDuK8/t7yRYjJI4ChCMNzWPI2jnm5U3ZHq/gq6guNZHyklY2MYBya9Gs7ZooftV1LDC2OFkbAUV8/wDw51lbLxRFdMrMmxlyMkAnpWjr93rXiXUrmY3kiJb5KREnY/1roo2pw1Z1UKspR5T2W71S3XPmeILUZ4CqwPaoV8Q6bbyLt1xVOeMkc142dE1FFjv2ljComcKThz6Vo3Og32pSFtUhhsPKx+7STcRx1qvbWOxSnbYt/Fh/I8UC+dhJDfoGikj5HAwfxrhilp5xYqEmk7hsYH0+lJdtfWUCWFwrSQQM7Rb87lz35qpBcF41LbA24ZyvJrGaSbaPJqayehr6ZYLHfCNbssHYMmDx+NdLrs0VnaLa2zAcfM47muS0WAvqgmabgHcBml1edlQ7nLMWJ+gohG7vc1paRuSXFxJ5TfKcEY3dzVNJty5yIoUHA7sfWqyXm5AkmSMcH1qGeUSuF6BeeK6LDbJLpwX/AHs8jk9ET+tSwTQ28I8sHc3vWciMzO7fd7Ad6niTEZkYHe3yr/s07CuXImmlcfOeTjPpWwuoqIoYYmAVODz+dc8omWAojfMOh96dDbt5Eah+4yaLDTOit9TQLcKXKo6kHHUnPatvQ9XeW2a1mYyMOM9yOxrioo8xeXuH3jzWxE5tIY7lCPNK7cbsHFY1UuVlKVjStZNPsNfaWbZNGVJaNs5GelamzS1xfeSFXHlhkxhie5rkdVvIJFtpIfNFxGuZCQcY9/Wq1nqcsqGNixhD7nI4wPpXnSpzmua7RDlaVkifxDpX2tmksJmlKZ3lvumuMaW4SfCsV2cY7ZrdW8urV3MLSqC//fQrNu7iK7vdwg2NyGB4DH1+tdlHmirPVHPNJ69R0j+dHb3M2WHKtjqDTrv7OtzCsUzISM/L0BqOXbEiQiNSkbEk+ufepLqFJiu3auBnOOntWlwUUfe0185u42aVuM0wXrLdsyu5LL69azbmQ/alXGaha523WOBx0rQ6bGlDdnfKpzgnkZpkN1/ozpwev4VlNexxzyFnA4qmNUhVZCWxzxk1LYWZ0bXn+io24blIPFOe+Pnoyv1GCc1xkmtwiIp56g88A1AdYgbZ/paKfc1HMivZs7U3m2OVRg4bcKkS4M8rqDjcgYZ9RXDrqS5cpdRsCOucUkviRoNpZw+1SPl60cyE4M9E86KL5vMB3AOP5GvJPi35UniIXNteYZoxvTPGR39qh1rxPq0mmynT0YSgYQHr+FeeXU3iTf8AaLu1a5U8sd3zfSuvDKUveS0M6lCo1oh//CQX2kanFcbFWRTw56SD+61dDp/xPJSeaa0f+0ySIAT+7Vfb3rk5J7XUo2tjGY5APnikGCPf/wDVWRNbyW8+1slc/I59anEUI1NepVDFTpPlex65aatp19pcn/CU3Sam14n/AB7LyiZ6fiK8b8c6Le6HqkhjspjZSNutrhoyVZT2z0JHStfw5qdrPN5bMI5UJBVuK9S+HuqJqNzf2F6EvdJKKqJKAVWQD5ttefRi1JprY2xs4ypqR4Hpeh3Gt65Z2Ft5ks0pAO0ZX3x9K+ufDOmW2j6VaabEgCQRhfqe5rk/A3h3RfDPi6drSEul9n7M8nJgbqUB9D2Nd5INsxz3r18HTSXNc8urU0si7bBVkCt64/wryr9pfwUNV0WPxRZw7ruxXbOF6vH6/hXrEA+6xwcjrT7lYbu2ls7pA0UyFGB6YIrvqQVSm4nPGfLJM+DIbiSMt94KwwR61Zhuo2KKeWJwoA6V7NqH7P8Aq9/ql4dMurdbZZjtV5MEA9OMUJ+zh4jQrL9ss/kO7Ac5OO3SvFVPudrlZnm3iDXRa20dlC2DGoU/Xua5/c0q+ZIeTzjvil8T2Vza+Ibu1u0KyQTlHBHeqUlzhW9CcfgKqCR0t3ZYEkxASPAXPGOlMCSTO26Viq9TmoUuPlG01MJljh293qyS3bIIjGq9X/lV2G7ffLGWKyqd0Z+lY7Xf7xQh5XGKbJcNtMqn5gfzpNFXOmbxEy2xkUkNj94vr71paba6PNYreXMTXWV3JFn5R7YHWuAnkJkJXvyB7HqK+nPgr8F4/EXgHT9auL+6t2uAxCoq8AEgdazcBSmre8eNTWuqC8tWS2Wwgu51SGJABkk4z716H4p0mDQrpbKAbmWIF3I5c9zXr918AdMvZ7e4vdV1CaW3AELEoNmOmOOKvXfwN0u9lEt9q+rzv0y1wM/+g1rONJ0uVbmdOs4zv0PmdLyJXytjvKnghiMH2rf0O4a81q3ja33uqAyMx3EAdAa92i/Z78IhtzG/c+9z/wDY1etfgX4Ttj+6jvVPtdMM/lXNKhdWTOpY3yPnf4sW8kQ3RpA4zuU91GOhryowXawtKQpZ24AXoK+4Lz4R+Crdd13BK3r5ly5/rU9v8JPBLRh7TSre4xjgyN0+uapUYpLU4pTbbZ8UeFZZZdSELKd4ibgrjBqDV9ysQ/J/ir1j42+EJvA3i9bq1tnNi+ZIB3KnqufUVyV14cudW0GPWbO3zbSE7mJHynPSh2g/I6KSc1yrc4eOMbN7dMcCqMkjZkIBxitTV45LD93LGVYHHI6isX7UjSbSPlJ5rZO4pLldmTxXG1Vkb16VLDeeZOMn5Rk1nXDq3Pb0qNZcfd61Vibm6symUI3RsnPrVpvlKqCQB96udNyTtZeqmrUN5IfvHk0mhqRv2yrsAA4xn8aTxFKySW3lliuwfKBz1qnp905OMcdKln1SEPgEHAK5J6VnNCk1YZ5mSUXd93LKR2qU+Rb2TJDHmRhuLMOAKqQ3i283nFfMjK/N3NVNXv7IsskKMyOuGGeh9q5nBt2IT0uOW4JLedcBWyfmGeR6VBDeRSXTK0a5Yn5261TjkgUuGUuCOjHkVHaCA7nDY/2TWypoxcjZtLB7xjHbhpHIztQZrZt9HeK1L32UBH8Jy/5UeEb230zTpisitNL91sfdFUr/AFacXDMQzo2QeK3jRi9WXG9j6qu/FenNc7xdxDqB83vWfd+JLPcWjmDMR2Oa8csPC0dvcs19evIA5O1dxwM11VvJY26KIYjwOprlnUS2PSjRfU6e41wNJmJTjHfvWbc38kzndvcf73FZr6nEOFiUn3NQPqe49APoK53Js3VNIvy3UAHzK4/Wq8k1pJ91ypPrxVN76Y/d2n9Kja/Cg+crKO/y5FLUqyNACcLmGbIHqc/ypou5osGYMB6g5FUBNCw3Rtg/7Jwael2yjbuVx3B61SZLibOlXkEl0gmmVU6biOlepeGvB3hPUrcStqUtyWHIQhQK8UeNJP3iZRuvymltNW1LTpg9vcOh6/K2KyxKxNSnyUKrh6GFVVLe5Kx7V4q+CXhzV7Nm0+6uLS7UZjlyG2mvAPG2ga14cuJtC1uMrcqN1vOo+SYdip/mK9T8I/FPWUPkXRV1T+IjJIrtNVk0T4haMdN1CGJLvG63mHVG7EH+leXSxGZ4CXPiX7Sn1fVefc8yvKotZny/oWmoIZ01WGLeuJVkPQH0r07wzd21rpiLHtcOvGAMfga53xBo19pOoz6VqMGwxkqW7OOxHtWb4Z1FY7q509PkEUh2gnqPavoKtWNSmqkHdGTd1c9V0m4R4pJllyVYSKGPKOvINd/FNDqml22qWmDHPGHGOx7ivGbW7WONn3Z+U8/hWp+zn4uFzb3/AIZvZsmNmuLQseq/xL/Wu7CSaVnsyKmsfQ9asmJTb6dKzPGniSx8NabHfXiSyCSVYkjjXLMT/hUMXiS1+2GBUO7qAOuK4n4x+I1k02G1ssNcXPyQxkchicA49a9Gb9nT5mctCXtZWSf3G14M8XaxJ4hvtRhlb7PJt2xEZUL/AAg++K9usdSmvNHt76GzBaTG5CTxzjI9q87+HXg3TtB8M2Vvep5975Yednl4Zzya7yLUHiQRxpCiKMKAxwB+VfPU6db2kpzejPo8VXwrw8KdOPvLd/1ufFf7SOkz6d8TtW8yDyhcS+cvoQR1ryO7f5Sq8AEH9K+gf2rkuT4ke6nXO4fI3YqR2r58nin+XdDIAcc461tTe5lOHKl5oS0kG7DdMVL5o8oyHr0FQRQtLcCONeTSXENxAfLlhdfqOK2uZ2LMTfMvqafNJtZox0AqbTtPmuHjdkZUJA3Y6Z71t6p4Pvrd1ZP3gkICsPpUuaTsylF2MG0j82aFe+8L+FfpD8IYra1+G2gwW+BGLNPzxz+tfn7oXhnV11GHzLV9pkB454r7z8I3kGjeD9OtleIxQwKu7f1bv+tZtpsmorQO73r60eYvrXM2muNdFtgiQKMkse1Xori6lAZGg2kcGqsjnu0bHmr70GVfes3/AExh8skQ/Co5pJ4ynmXEag9cLnNPlC4eI9Lh1e18lmZCDwaoeF9JutKmk8ycOhbIAGBitUXUIXmQnHfFIbyD+9+lTyK9x8ztY5D42eF4fFfhSW1WIfa48yWzns4H3foRxXz7pCx2vg4actuYRudJIv7rg819WyzwXCNCSeR1I6GvFPip4bWyu5L23UIly5MigcLJjk/j1rPERvSZ14GpyVk2eHeLdAt9Q0oRsAs23KN714xfWs1pcyRSKVZTgg17N4hv5jKlvbqCVb5jnpjrWL4s8M/2raC8tUAuVHI/vCssNUcdGd2OpqUrx3PLVOOSc08KrLzjj9au3GiXoY5jYEHHIqWx0e4dhla71JHl8ruZz/IR1x3p0TgklunauiGhybCWXOR0xVCHQbqa5ZVjO0Uc6HyMsabJttJrlYWkwuxcdCxrnrq8mjnG6yTI7Mc5r03wwLeztfsDhZBnJDDua5nxvp0MN15sKgI3bsKzhUjKfK0XUpNQUjE0lmv5T5hETkYUDhW9vrWm/hxmh25kyPu4HeubguPKuVcMQVbIxXrWjzf2hpkF0oR9y8/WoxjdJKUdjhnNo4NPC1zjzPmz/OnLobWq+fdKdqnP19q9Ihsgyn5cEdRmuF8fag0V+tlCeEXke9YYevKrOwQlzMwb5reB9yO0ZznA5H4UQ3jFcCVznuaoEb2LSvz781JEE/ukgdycV6hqe9XN5bGV1WZM7jxvx3qmXjkO5JnB9iCKrzJp/wBpdmVM7j296axsyP3ZU4/u8V5Vj2bltvlYB33dwSKjIcklHH4Hms6e5hiYMWlI9A2aqyapao/EVx+LYpcrFzo3QZlHXd65pyzYbDBk+o4rnDqyqw3RTqvruzUsV7BMf3ckp/4F/SjkfUfOjogyn76L9VpG8pvlkXI7H0rES6dBlZt3seDU0V7IcY+Zs/dJwfzqeVjuapEsK5gkJU9A3IqCS7WT5LiMxnsR0qCLUU83Y2Ub0P8AhVmTyLgbSyhsce9CuhNXIPtEsEiyQMrAdwa6Tw14oENygkmMEin5fc+xrj7iOa3fBBx2IqtNKWTDqGA5DDg1tFpqxzVKae57T4u1jQvE+kRNPOsOqQL8jEcOPQ15f4g0uXTcavbYlR2CyKvVf9oVk2erzRuFZhKg7MORW5FeLKgRs7GHKsetc+HwkcNH2cH7t72/RHJHDRimkUdQ8QLbeHbu8klIbyyqgjqx6Vg/A67kk8YWarcPFchyVK/xLjkVL8QNJkutHDWilkjcu8a8HGOtP+B+jRDX472RpgEUhWxjBPbFe17Wn9UlF/0znhQkq0T3HUpdQOprJYhWCSoGyOcd8GsvxDozS+JoNYvF2iBgy45G4dDW7MI9PhbDEEDIJOc1y2veLUW3kjbl9uB714k67moxXTQ9mKUXJpbu56/p/jNIbOPzxFInlD94vJDAd6wNQ+Il9JbsY5YYjnK4HIxXikPiiaGFklyEPJAPSsfU/EbeW8cLfQ5q1UqPQx9hTTuejeO9ct/FqQrrKicRZCkKAVB6j3rlU0/TLWP7OkUbxY+VHGePauHg1ySVCzSFWBxx61Fe6vcJMAXMkZxg85U0cs31NLxSOsudI0IBJoY1hbOTj1qM6Zb5do/LMUn+shbBAP8AeHpXOW2sSTKzvJiUNgq3KuKH8QGMhY1Kgt84FWlMl8p0UUdrbglY4wFHGB1FXY9Yt4Xjt7ldw6Ie2O1cC2sXErOY5FAP3TmpdPuZLtv30gURnqaXs29x866HoFr4hh+3SRx7Q68D0Fadt42nCJax3DoiybtueAwrzHzJLa/HlkfvOpPpWmskMZCxAvLJlgH6fgaTp2Dmue0R+N7uZI4Uf5DgsFOSxFaB8SX93y15cLtOQMkAV43Y3xTKHbgqGU9CD3q9beI5o5PJZpBk8HfkGpUpp6MPZwfQ91tPF/iBLZc6g7oFxhgCMV1ngHUdY1IuLhhPaYODkZRvp1xXi3hPUnvZfs8e58kfKDkkYr3XwHo/2G2jljwgb5pDn5m9vbFejRr88Hdanm16Hs5qzN1JMNyin1FOEwzxFH+VJffu5S27Ct71GhySGmC0iCfzn/hjX/vmuY8eT6Zq+h3ltDeW0l5CmXiEilgR7Zrl/i9qfizRHW+0WSWayMeHES5MZ7k/418a+NtQvrbxZqMy3VxvkfzDJ5h3HdzyazozjWqSotNfqdU6EqVKNZNP9PU9avRZNcPhFRwTnHrVvS9jwBTjI6V4fp+tXkUQZppWHdi2cmuj0H4hRaehW7ilnx024q54CUfh1NIY6Mn72h6nLodre8tGA3cgVJb+FNPhzJIiqoHzE9BXms/xeud+3TNHG7sZG3foKx9e8UePNftxFMJIbeT/AJZxLsBHv3rXD5Zia0rJaeWplXzDDUVdvXz0PSdfk8I2MDZ1e1U91Vtx/SuDvfGNjCstro9uXMg2mZ15x7Cufs/C9wzrLfzYHUqpyT+NbCWotsJapAmPzNfUYThaTfNO6Xnq/uPnsTxLBe7Ts35bfeUrd9Yk/eWti2eoZztrZt9Fvr+xkGsXCKzL8gjGQv1NMiN9/Ev5c1etpriIjr9K92lw9g/tRv8Ah+R4FbiDGfZkl+P5nml3pix30sBlIZGPHrivQvhLHJeW9xYpNGjQsGXc+Bg1j+OtHX7IdXtQVfdl0A/Wpvhapltr2XkDI+YHBzXw2f4F4Nypz26elz6nL8bRxlKNSW3X1O78S/aNDtDcTQSSbvutEN4z9R0rxbWryS9vprl8q7N37V6l4L8S67qOvHS7KzN3FvIkbsi57mvNviDDLZeL9TtpEKMJiSCMdea8vDUPYvla1PXqUaUYe0pO6fcxwwGBnJ9aDOd2M59M1W3fxZ7cVHuOfUmu05rnrF9fSvPJs+9vPLfWoluLh1/eyk+6jFVp1kW6kGC3znn8aUeYvWTj3risj07suuoZVbk+uaake7OEYA9PSmJNiI4+bHrTd8incpCikBON65BXPsRQyqV3LGVPt1qBryTd3PvimNPM4+bdjPaiwaFtJZMcnJ/2hU0UgbOGBPpmsp1V84LE/WoJt8fzRKQ2PWly3DnaOiEnmoUdd3HGetKjtHH5ZJYfw5PIrBs9RmACyoVI9a0Yb0NHnt784qHCxammaiX7CLYx8wd1br/9amSrGwEkcmVPVX7VnmRZDuBw3qDT1lYLx82Oo9RU2sVe5DfJhg65FWNOvNuAXyfrVO8dolEkR8yA9QedtVS0bHzocqR94VqtUYSid5ZxSzwLK5UR7Tuz6Gu/8M2mn6bo58mNcZznHOa8m0bV2kiFuziNf4ie9d5pNw81j5bSPEG6FlIzWVSEnGyI5uXcj8R66zeZGszIR0HWuE1HVVzmbBz6VoeIUZLxlMiylTnctcrqH7xj5MDEKeSTxWNOmluaupdaEeoXiNIXjcjjpms+XUVm/dyIFc8Z7VFqMkZO3cqMKy4XSaYIX4zya64w0MpTOg02KFUkbd5rtwD/AAile6jyIogV2jJIzgVmPqEFvbtHHJ/ugDrWO15dM+d3y/3fWqjTbJdRI6QXqBDJ8xySqnHX3xUKyLsaUKm7qQw4rK+37niaZcJEvCr3NPt783UzuyBVQZ2j0qvZMXtEamnGGSZ0eMqT0A7mrmlBPNkY43RMdw7cdaxvtFzFLnZtOMocfkabZX02nu7MPMSX74P86HTbQe0SOy1I2KyQzRyLIrIdw7qCKwpNYdPK2sGVG429qxrC4uLqfyPMb7u1cenam3umXVqxkBYoe4pKjbcbq9jpE8Q/aZXV1CjJGV44qDT9XkF+fLJMatjBFYWi6Vfahe/ZrUO0zkbFHevVvDvwxu/tES3G4rkF8dz7VyYqvQwuk5bmbxUYtczPR/g3amQpqUlxFCq9g3zn6V7ppF1c6fYvd3UsflP8wZmwvtXJ/DDwPo+nQoZJJHlUZVJAOP6Gu58UaLb61ZR27TGHy2BBX09MVeBr06sFKLumRVn7T3oiWGtx6puiXyCwG5dkoOR9KmDD+JWx35rlbzwbDY7byz1KS38n5nZ/QdelWLzxJZ282xY2cFQ28nGa3xeJw+HXNKVkGGw1eu7Rjc6aRUdCrwxlWBBBfqK+Bfj1ZLY/EHU4o4ljiMp2BTkAA4xX1zqnia4kidYcRoeAR1xXxr8VLeaLxfqaySPIFuGwWOTg8/1rmy7MaOKrtU+iO7FYCthaF6nVnNmSQaftVcITkmqKq0syxRjczHgCp72aeWOOFdqoBwBW94b0j7LD9qmTdO3RWHCivpsPBVZpN2XVng15unG8Vd9DR8LwWtnEYyh81uspHf0zWpNuVvJudzxE8MDhlqoLiVEKtFEV9AMVGdXR9tvOmyRfusDkH2r7XBY7CwiqcZW7aWPkMVgcVKbqSjf5kt4up6W/nRlrq1P4kD3q1Z3mn6ig5Cv3B7VctbyNo9iEsU4YYrM1LR4rmRrmyZrW5HPT5Xr1pSktY6o82Moz92quV91+qLps5YjvtpmHpzkVbtryfGJ1AcdwOtc3petXEM7Wd4hSZTgg1qzXqsny9aUa8ZK6Cth6kXyyV/MuXcnnIQ4yvQg9CKzvBuo6dpGvNp95bGTS5X+ZYjh9xqpfagVTYrYxyTXLpeN/akcm44WQHP49a+X4knRrUfZyV5fke9kNCpTm5/Z7dz2o+N9E0RJNM8LaQNP8pg0kjffY+/evOPijazavI3igsn7wBZFA5J9a7vU/C9nq8S3MFwIrlkH75MfMPcd653xFZyWuk/2PcSrK6kZcDAYV+Z0cR7109ep97RrrFRdOSseSLyhFNTrkCrerWbWd5JFnjPH0qrEBgk17MZcyujglFxdmemXEh86TDD7x4/GovNLfLtzjvin3cameX5gPnPT61W8sDrux71xnpFpH/h3D8KRp0HAUse/pVNphGSIoyfxoDSudz8D0osK5ZNyAvG3J9TSmRnALSE+wHFVmCMOY147inIFXO0kH07UWC48uynKqTQbiRekKk0odThWwp9TQwYOCCCvamIqSHzWyVx9DUSy3UDbo3OO6noatSLvDBlI46iqUsUwH7ti656A8imIvR3e5dzRlD32mrUN70P3l9e9c5IG3fKXVx60+OS4jIbBINJwGpnT+cjDzY8FG++vrVG7UQkSQn5G6H09qrW9wxGV49RT5ZPl28FW9KhJplN3RPpl0q3K78Zz0ru7fV7pLElZPl4yK8ukk8uUdvQ12HhW6WeLErEgYyKtoyep0FxPb3li9xMAzRnDM3GAa5PXbdb5mg06SWSUkBEXufSu48VXFha+E5oYbFTuwfNP3s5HFZvwStYdQ8ZRtImRGryc9OBx/OufEzhQoyrLXlRnGVk79DyA2txLfSRSK6uH2lT1B9KffRQWz+VDuLL945713fifSjo/jq/hnUKnnPIpP908iuWvY4ZLiRggwWJHFdlGpGpBTWzVzJO6ujKtogwzwamWzLA/P+lPk8u3U+WnzGn2MhV1aXeSWHGOK113QguNOdYcbCCVyue9ZyxFCRyD0Ndn4kMYWBo3DYBU4rlL0Ms2eTu5qoMJKxpT3aXENlDGAHRSr/wBKimiT7jHJb1qjZs32hcDpV25V2jEi/eQ5oaSYXJPD6RwayqORhgQpPY1pJcXs1wbNU855G2Km3JJqt4eC3Gosk0JeSYB49o5yDX0D8E/hgqv/AMJBrUP792LRRn+Af415ma5lSwFNznv0Xcyq11ShcwvC2h2Hw/8ADX9tanCLjVbr5Yk9D6D29axdZ+JXiGN90ZS1UnjZHgD8etXPjr4gFz4lmgtsm3sj5ESr03D7xrgh4kuBCFkt1lXGCGQHNcOXYGNeCxOJjzSlrr07I6oUY0YRlNXm9Xfp2R6Bovxk8VaPJDcTXcV7GSMRuOo9jX0X4P8AGkPibw/Bq1izfvBtkQnmNh1Br4jv7iK4ZZoo0hUc7F6Zr0H4CzQyTXlnNqN8kquJYvInZE57EA4JrvrQo4OlKpTjZdbI2w9JV6ihom/kfVeqzSXOj3Khzlo2AGevFeU3d8kMcBnnFxI4/wBVF1Hsa7nS9eT+zxHcMfMjAVif4x61598QdWsNLRm063jhmbIXA+Yk9ea8nF06ePjGcWe1l8amEnKm0WJL5JCIFIWUjIjzyv19K8u8U+GbDV/GbIfMur2+QLBbRDO6Tpkn0/wrqfDMMy6Lc6vdbvNnY8k9hW/8AEg1jxHqeqrCf9GlEcbMn3OOdp965pRhldKeJhul99/+CZ51jl9Xaav29Q8L/s2aNJqEOpa3cPCioubSE5+b3NeoyfBn4eyacbVdECnbgSiVt4985rY1rxJo+hRLJql6kOei9WP4CjQvHXhfWpBb2WrRCXtHJ8jH86+Wnm+a14+25pKK7XSPnaNGpUg6rg7d7aHzT8W/gl4k8PTvd+HYZNU00nPyjMsY9CO/1rxbW9Pm0+6NrdxyWt0pBZHGGB9a/R6RwYCiPuz1IryP4zfCXR/EmjPfWcIh1OPLCUDl/UH1r3sm45qc8aWLV4/zdTlq0+TbY+NrLVLy1vGkDb3ICg44P1rdhkuJkLy3im5PIXPyr7UeN/B/iDwxL5lzbs9vyC6L29xXJRXkPlnarqT12tX6/lXEtOVO6lzLueLicrjWfPSsi14ja5lnjuJQd6/KW6ZH1qS11KZIxG8okGOjdR+NYs9xJMQHYlR0GelLGQxwzEfSlWzecqjdPS5108vgqajUV7GvJceYG+bccdqy/LbqR9ant8I4KqfqaSbC5+tcEpubvLc61FRVonX+EPFeqARaesccqoAo5+Yiul8W2U88Ed7s2nHI9PrXkcU81rOk8Lsjq2civbPCrnWNBhuJQxZ1wwc9a+XzKgqM1UirHRSqOk1JHkfiSISfPIpDZwDiufdSOMYr1nxx4fWGycgDBP5V5dcxSQyGOVTgdDW+Fq80EbzfN7yO7uTtnkMmQN55HfmoXLMflbC+lSXTMbiQHpuPBHvURRT/ABBT9a0O5ihowfugGpQ69Nwx9KhC8/fBHrSE+gx9aBEzbTwVU/hTdsfTcF/Gq5848eYn50ginb+NCPrRYLlkj/bVhTDJGBjZz221AyyAYA49u9SwrMzD93hfUigByzjbgZz6GkYS9XkAHYKKkllK/KsWT67elQOJ1/ebWb0B70gBpZEOQqj0LDNQStcTKQNoX2oZrhz+8Vh9TwKb8oGGlH51SJKG6SCbPX1HtUhuEI5Y7T+a1PNHG2Dyx9azZo2jZlPSnZMm9i0zbkCt8w7GtvwpdeXOVXqRXKeYy/dfHtWhot40d4mRg5pSjoLmPRfEMk82iPgbk256962fgRKn/CTD5dhNs4Hp25rFkkabRzGGA3Ke/Xiq/wAM7iS18U2krSEFlMDDPAB6V5mMg6mEqw8jFp8s15M6T9ofSi1xb6/bKxjVfJmK9j2JrxV7t1bGAR9a+rfEMtiumfYLlIpI5V/fCTkba+YvE2gXUOtT2unW0koLGRFRTlUJ4H5Vz8PYzmo+xqL4dn5HFhqjcbPoVrLUWhnV1hDkHkHpWzLd3WpW7LbxxQgMOcjIrm7KSaBGhmhUgnndwRVhfIVt3muB6A19C2jsTNNVWTxIIjKZBsJwTkZxzVGRSt26swzHlTiq32xYNQSeMEBQfftRGxksHdnHmGTcfXmnfQVyUeVHdq2eo5p812VlVIwCHGKbp+janqG97W3do41LO5GAorTs/Dtx/bdlZzAoJGVgx6kHBrKVeCbV9USmm7Hrn7OXh+z1aze8uLUCe3k2EsOo7V9G3jppfh27uVUAQW7uPwWvMvglZyWOv63pb23krAsTLxjIPOf1rvPiXeCw8A6vNt3/AOjMuM+vH9a/L83qSxOYcr1Tat87HnOPtMQl3a/E+VLg2t9dSXN9cY3MzEE9ST1rK1e0s47KaS2u42AHCng1X1HC3LZboo61BYxJql2LQS4+UtnHpX6jSVopdD38XK9aSMdmmnlhs4xjeQuQK7fwujaPaedbb/MScLlf48HP/wBauaSBbe5kkdtpjJAPpitLRLq4uIT5MmQkmTlu9aTipxaMIPld1ufVuu61Y2/gjRW0e3X7PfsBcztywfGdp9Oc1z+seHtP1pYpLhsFSGBXrXi2jeMdX09rrwvdTxfZtQnS4jZuscijgD0zXfWPj3RbGGOO+vGEmBlUUtj614FDBOg3ShHr07dz0qGJ0cpy1Nnx20Nn4dlt7ZdqpEQoHYAVi+C/HOm/DL4RRXc7fadT1F3ktoR95xnAY+1c14u8f6ZqGpyWFvJvtpbc7ZMYw3oa8u8QanHcXMbSS+YYYlhi5yEUdh6V11Mn+uQVOtpG93526HFjq1Ookt/6/Ik8UeNfFfiHVJdS1DUpo2c5VFbAUelJo/i/UIZFS/kedAeJBw6/jWE11EzfNg1LE8Mg+XFe0sFRUOSKsjnp4/EU5c0ZfLp9x9R/Bz4t3FssVlrk7TWLYEVweWT/AHvUV9C2dzbajYLcWs8dxBIMq6HINfnFpmtXmi3W63bfEfvRN0P+Fe3fCP4oT6ZKs9jK72pI+02Tnp7j/Gvgs74WjeVTDqz7dH/kz0Pq+Hx8XKj7tTrHo/Q+jPF/hvTNS0yYXVrHIAp4Ir5H+NPwln0Xdrmh2zPZkEzRIM+X7j2r7Gh1Sz1vw9HqFjIJIJ0yPUeoPvWVcafHcWrwyIGRlIIIyK+WyvNa+W1dNuqZ8xO9Co0fndCuO2R+oqb5TyDg13/x+8HL4N8YtJZxlbK8BlVAOFOeQK8+DeYAVxj1r9iwWLhiqMatPZnUmpJNFiMhgPWknwXPNFtGc7s5xTVXcK7HdkshnX9yx9K9X+GV55PhqJd/8R6npXllz8sRyK9H8FWDv4et/m2s/wAwA54ryc3SdNJlP4Tt73Qn1zR728RpS0ScKMFSa8ivbSNyySKMg96+jvhfpl7HpF5HLA4ilwAZOM+uK8u+I3gXWdHup7lLXNrIxMciDcq57GvncDjouvKjKW2x0YGfPJ07+hgXdvm4lDAkbzx+NUp7eL+Fip9xXfX/AIOvVlcqqn5j3rmtW0u8sG/0i3ZV9eor241U+p7U6ElujnDGyHHmDFMPl/xHJ9quzCM5KqMe1UnjVgSkn4VsmczVhpdFPEZJ9+lRtO2fuoPamusinnJpFBZuY8D3pkkkc8v+yOeMCrRmnVCvnYc/kBUKMqDfgcfdUClTe3XcS3X2oAkiaXYWaYsKTMzNlplA9D6UpCgBeffJpCFUcKAffk0DITJg/Mqv9BUbSQ5PygHt8vFOkRmAA3U37KqHMjf/AF6aJY0Px9/I/wBkUkscMyfd+b3oZgvAjXaf7ppu8R5YEUySm9qsTFnbaPpTrNUlu18sYOcDNTO8dz8rls9iK0NJ07y3Ehwecik3oTbU6PSImltW6Hgr9OK4zT21Oz1NZY4Zm8uXKhQTyDXd2McnnyQR/KuwOeOlQpARNINshA5J7CuJ1eRyVjlq1XCR1GjanPrVzY3UmDBNOsUqsfu45x+Yrrdb8MaZfXb3/wC/gu5BtMsEhUkDtXm+gZF8LHcY45JRKGHVHXnIrtbnxtbzXMdnpNnNf3IzuiT5WVR1PNfNYujVjUXsdP8ALzPPqKXN7hjaf8L7G01F7syT3KtnEcoBHPrWZqvwkguLqW4iupLeNzu8sIMLXpXhPxDFrNpLJEDHLC+yaCVcPGfcVryyeehSRV2kYI9RXO8yxlKo+aWpPt6kXq9Tx3SvhTDDDMslw05kXarbANvvV3SPgtpZXF1dXcjHuuFxXrNtGgAVQAB0rSt3giwWZc1nUznF62luS8TPuYnhDwPpul2ElkRJOko2u0mM4xjHFbHhz4Z+E9NuUvGtZLu4Qgo9w5crjpge1XV1JV4iXNSpd3cvfaK8ipisS27TavvqY+2lrZl3wwbEeJ/EFzDgsXiiYjsVXp+tUvjJcJ/wrvVgmSfLH/oQrkvg/qFwbrxJFLl0XVHIkPfNdR42S31HwtqNiz4eW3cKPfHFE6Lo46PM9uX8EjojP2eIi30a/Q8A03SfBOoackutaq1rdP8AeXzNvHbtWdr2l+FfDaxX+hau1/I5KNH5gOBjrwK4fWotshMkhXbx8xrNsfmnbDAIByxr9dhJch7WIX76Tv1LupTSXDO27arEsf8ACmaCJWv4oFmMaO43c9cVSvbhd5VGJHYetVGluoiJFbYe2KpbGVzotctpLjVD++yyOMsD0xUzSAL975u5Y8ms6w81rRZN252GWbuajuWuA+1VbI612U4KKOepLmYk4uJ5G8pWH+0aamlu3MjVNFJdgBnIUe9PkvOytWll1IuyP+zYVX5utRtaxIcpJgj3qO4ikkywmY596oyrLGfmY4qW0ug0vMuyDf71Jpt9caZepdWrlXU8+hHoaoROwPWrlnA1xJjnb3NYyp+091IPa+x9+9rH1X+zl4qkv0k03J+zXEXnIpP3HH3hXt0aLjB4r5t/ZUhz4guBt+SGBtvtmvpAnivxzirDxoZnOEfIzzDELFVI1krOSV/U84+PXgu28T+HfMMYM0GdrY5ANfFms6bd6Hq01jdRshVsc/zr9FpIReW80EgyrqVr53+PfgNb+C2mghC3ClsuByQOxr0uFs5dCf1eo/df4GFCbvynznZPhtvY05FO4/WreqaHfaVOkciiQtkrs5OBT/Dum3Ws6zFYwRMHc/NuGNo7k1+lwxdJ0+fm0Ol9zpfCfw7vPEunwX4u47e3aYrJkEttHcCvofwR4W0bSLSCG2gWSWNQBJLyTWX4I02206yt7IRlUjUL7H3r0GxsYXAMfX2r80znN6uJm483u30OGpVlJ2J4oZ0x8mR6Yq+lpBJD/pEKkH+EjIP4VbsYDbx5c7j2B7VOF3tlsGvlJVHJ6BFcuvU+ZDqOrW1yzJN9qj3HKk89asXOpWmo2bRzxlHI5VuDXPQatDcyyJ/qpNxwT9aS4lZciePtwwr9XcdT732jS1OO12OSx1CTymBjzkCqJlhkHOF/GtzV7VZzvQ7v51zl9ZtG2U/Ku6m01qebVTT0LIQ/wTBvqakVWUZPznr9Ky7aOXzQgB9znpV2W4VSURshev1rRoz5iRmYt/q+BTfOkbO0YqGOSWU9lX0xT2cj5UAPrz0oFcbPLtXAcE/Wo1d/vZz2HNOKKRyg+tTRop2/LhV+Y+9AhqSfZo9ztliPyqo955mST+BrQ+yNcKWbA3Hge1M/sfn7jfnS5kPlfQpiSFhwF+lPjXdkkAD0q7DoUrsNq7R3OKvLoccYAaWRz6Dik5xHySfQzbe2tV+bBH071taUokkG7OwGmpZxQDkAn3NW7LAzKcBRwuBxmoc9CbWJLKeWXxAYYTgPGRnPpWy1rNsxIeD39qz4dMjtbw3Ssd4HDZ/OrbXkjLtWYMB6/wAq8vET5pe6eZiGpSuhyQNbXEc0DjzAwIyetehzLDBdpdR6fDDfeXsaTHODzXm8FzAkm8tubcCQeg+lena1rlpbpZahLbb7SSIJOwGTG4Hf2NeVj4zly8qvucdWDaujk/FMkdhexavHfnTbmVhHJKIt0bjsH/xrFk8Z65H4vXRLO5sL9ZGVI5SCFJI9Qa9OI8I6zYGO4ubdoZUDFCR0PQ1xcHgLwjpXi221aHXVNnE/mfZ8/MGHTB9KzwuIocrjWi7pO2n3eY6MoWaqLUsXN18TLVXk/sSynjQZPkuSSPYZrnbL4i+IbrUBYx6ZZpcFtuJZCvPpzXrM3jrw7CAkN1EXJKqM9T6V43b2dn4p8b3OqancWcNr526aG0JZiPw6Z9a0wDp1YzeIpJJLez/IuhyST9pHY9at/A+p6ppkNxe6/qFpqDqGf7PKBGhPYDuKp3HiDWPBlhe6b4iY3l2F/wCJdMq/8fOeAD7g9a29K8WaClnFZ2E8yxQqEUgFiAOOTU9zLp+qNE76xC7xtujE8Gdh9RmvIVSfNy143j6Wsc6k72ktCp4QhfQvDkFtJlZ5czXBPUyNyaTU9WQRMGbcMVY1O01TyTL/AGjZXEfrkCsO00e51S7EcjKiZ5fOV/CtMPQli6ra1bJUJVJHiPizwnqOpa9OumWsk0UkhdCo6Z6g1z/iXwf4g0GRI7mwlCtGH3IpZR9SO9fXWk6fpmi2pjEO6XPzEDLN/hWX4mVLnT5RdmGC3YHCyMBxX2rxtPCU4xrS97stz1pVrJc258cRvHEfmUs3enyTLKCSpz2FdP490m1tdSmksbu1kXd92LpXN2qlWZZYzk8A9q9OhVVWKkupd3a9jUsJYVt88jAxigXDFpHdduT361LYC3RQpI39s1Ttip1KWGbJz0r1OxykNw0rtndkelRfMDyK15bVP4RVWWEqeVzQ4sLkULkrhuKgnG8461OcAHjGKS3hM0u0dO5ojCU5KMdxSmoRcmVre2eRuOFHf0rctRHDDxhVHU02QRwQ5bCqKyri7eZtqgqnpXrSp0sDDXWTPJbqY2VlpE+l/wBkdhNdalMBx5fy/TNfQhwDXzl+yLIUvnjB+V7Zyfwavo0jmv5/4rk5ZpUlLrY9PG0VSlGK25V+RJCMNmuG+K9vIq2LwqDvuQhHqG7V24O2szxnbLdaXCdoJSeNgT2IavEwdX2VeMmc1N8skz4u+Ik9xourKI8o0E8i7gMn73etfwT46s/tEbX9lCzY2meFQHx7irv7S+lWun6uJYt4dy0kik8ZJrxWwdo598bFT6g1+q4KjRx+EjKS3R6lOdOpFc8br8T7Z8KzaXrFos+m3UVxxyoPzD6iu0020FsglOQ39018V+D/ABhd6PqEMnnvbup+WZDjn3FfWHws8eWfiq2Syv2ji1ELxz8sw9R/hXyGd5HXwq9pB80PxRFfLeWDrUXzRW/dep3NrIpb5xnNXTaK43RGoPshU/LViCOaP7vSvlW+x50T4wksow7vkA7jwBz1rXuIP+JTCzLh9vOaLzTWuNQk+ytgbySfxrQks7ghVmO4AYPFfr8pXPvZQscReriU/LtP86zrkeYNsiA5PBFdnrOlB4iIxz2rnHsxACX+/wChPStIs46kLGZ9hiSMoudzdT6e1QHTo1wfvH07VflVlG5htyeg5qNfm4SNnP1rVSZg4FJrGU9Zgo9BUsVnDEo6E+pq/BY3sx+WIAfSrtt4eupG/eNQ6nmCpPsYjRK3yg1es9N3R/c69zXS2Xh+C3+ZyufWrkMdnApLFcjpms3VNFR7mHbaRkLnAx7Vpx6fbxLlkyfep3voF+6C3soqldXdxJ92LaPVjUczZpyxiOugmOCqL7Vl3VxGgPlj6mpJ3VV3Tyl2/ujpWZd3MPDSbVVegzVwi5MwqVEkM2vcMS3Efc5p1ncLc332aPBjiXdgVnajqQ+yvHb8vjvTfAYaS4u5nJLKoFb1YOFGVRnnV61lZHSfaGnDeYjBBxgHBNV3+xm4Xy4WDfU9ferFxcYBETpuA6DqaqNPIrFTbNvYcMO3+NeSoN6nC9QktZJZ0aaTy4uvlqcZPoa9bW2MVuLaeMgMgwrjhlxXkAn8mVBNIchs9iPavoK1t7fXtBtA2Y7lYEwT64rmxOMeElBzV4vcXPyNX2OFi8M6N9oLSvPDE0TQsFG5cNyPfg1y8nw81uKy1OQTRanEIRJbTW0mWDIeAV65xXrsGiWT5s5b/wCy3WeEnXAY+zVBc+GL/TXM0RkVuqyQnI/SoljMPJ3oVLN9Gac0H8LPDF0q5j8SRxNC0ccgWdgRjbII9x+ld34JHh/SPC+t6stvKl9FZRx4kA2lm6Mv4n9K7dWvW2XN/Z6bqLxkr++j2ScjHXvxVXxTb6NrWlGz/sJrDe6eabaVV3BOi/SlUq1avLCUHbS7TXRjk+ZJNHmnh+8ttJi1W8td9tLb6aRKjt8zyueGA9OaveEvE/iy/vtP061xdRC13XDSxg4Y5xlu3au30/Q9HjaUjSbTdMqrLJOxlYgdMg8cYrofDWhn7Uy2sUQjBwWjTauK6Kk6MuaeIikvO3YcuWV3JaGfoOiXjZm1i48+TGdoG1FPsB1rpLhI7GyNxO62lso+8R8zfQVZ1bUNL8PwmS5lWacDIXstfPXxX+Il5rF8be0nYQgn5l6D6f41x0cbVxkvYYCPLHrK35EwfPpDRdzofiF8TGt5GsdEIWQcPIOSv4+teSax4i1C9d2vbqaVj6uT/OqDreTKdsMm1z97aec980lzYSWNqZriN+RwWFfS4TLqOFjZK8ure7OuEvZq0P8AgmPPdTNK29nK9cE1HBeSKrqWyijIzUM8rSlsLtyPzqO2+ZHH0r0YrUiTb3NdVZrcOCc9adI3mCO7T76kBxS2fMG32qszvbTHbgq3UGu29jmNwzpsBY9qglu4VHNZMk8vB6iliXzmCgEk9Kv2jeiFypasllmE8gWOPrWpbRx20GT1HLGo4LH7PHvOAepPpWfeXTS/Ipwo/WvThFYGPtKnxPZHlzk8ZLkp/Ctxl7ctcSknhR0FRNIqL7mmZAFVpZCz4XpXj1q0ptyk9WepTpRguWK0Po79km8H9tRRgj/VyIf0NfT7upPFfHX7K12YPF0KlsZmA/NTX2BnLY25r8f4tp8uPv3SLzLV05d4/k2iUmn3MS3WnT25Gd6kD61Fu2nFTWzYNfLXtqjzVofGn7Td6TrIs5pMzoiK6nqD3rxeFite8/tpWVva+OrK4iiCvdW4dyO5HFeCryK/Y8icZYCnKPVHoUrcisXUuMptYCui8JeLL7Q7iLaxeJGBQhsMn0NckCRwetSL/vV60oqa5ZI6qNedGXNBn2b8JPjAupCC21mdZLeTCrc9GRvR/wDGvc4wrorowZWGQQeCK/Nrwnrk2jagrbybeQgSr7etfY/wF8epf2qaDf3Adgm6zlJ+8v8Ad/Cvz/iLIY0U8Rh1ZdV+pvicJSxFF4iirNfEv1R5qk0MUriJcncefxq4vzryKddWSrKx4HzGoZjIE2q2K+pske/e5l65IsUDnOD2riri2+0MWk3e1dLq/wC9mEIYsx6k0y208EBjirTsZThzM5kWN4nJi85PbqKswR2ucODE3owxXXQ2qgfdqR9PgmGHiVvqKTZPsrGBbW/yjZM34NVkQuvW4mX8avPoVseUUqfY4pj6EuD80n/fRqWNqxmzSQITvuJD9TVYXVqAcbmYe2aj8T6VJZ2TTQKxYdPesSz1C9ACvbArkDpzVqLaujmnNxdrG1JfbVyEVR7ms671SJpfLaYs391a09Wgt7LRpdQnAb5fkB/vHpXn+ns8s8kkmckHH1rWlTU02c9atKOhd1fVZicJlFBIGKyraSSSQPKxIHPPeormRmkVMnB/SpYdwRhz6AV61OKhGyPOlJyeo6/kCwCbGGb071v/AA9QGO8k7Flx+VcvqDEwoe2cYrsfBy+RoanoZGLH3HQVx5g7YVruzGrqQeaxvZQNgiMhB3devarCytNI8xLN5Y4APQe9STQweZIIwFcn1zUEskcUpiaPZjrnqfevMsrEjXuVdseQu2NgS23gV7V4G1hdY0eD7LcCKUKI2I/hYDj868O1PykspPKbO8jv1FO8F+JLjRNRCgnyzwy5+8P8R2rLF4D63h/d3RrGgq1Nx69D6HvbzU7T9xrWni+tu0gHzCptJ8WaZpzCOC8nETf8sZ+dn0NUvCnjy1v7RYblUmGOGPcf41oX9t4Z1FSzqkTH2r42dLlbhVg16HmyTi+WR0SG112ATWtvaTqep3c1Su9Ht7f5pYrOL/ekNchNo+j2pL2us+QP9iUiltb/AMO2R3y3VxqEo6LuJyaj2Mv+Xcnb0Y1fo2drpUmkQxtI4jfb3WPC/metYvifx5b2UMot2WKJByRwK5LxX4wtktDLqE4sbNB8sCfeavEvFHiy+8QXnk2Mf2azU/KDyT7n3rvwGSTxU+ad7eZvSwzl70tjq/Gni6XWZnVXeOE/wZ+eT3b0HtXHNgnJAqOCIquASzd2Y9T7mtHTLKG7nMZukLIMsq8/rX3ODwlPCw5YI74RSVkMspF3gyTOgUjaB60eM7yO4nt7BZVPUvnp0qtrcltZXbQxMxx2PrXO6rP5lxHMjEuvWu23Uq9ifUrZZHijtY1jHdvWssQ+RdmJiDuGM+9ad1MTCpDYU81mSEuCw6g5Bqk7Mhlvc8a7lOMHkU6UrcRbl4NVo7lX4P40m19+1MkH0rqTvsYNW3JUywCgZPpWlZWvkfOeG/lUGnwiFt7fMf5U+/vOscJ/3jXr4alTw8PbVd+iPLr1Z15+ypbdWSajqGU8lTkfxGstpoyeQRSpG8isyjgdTVB2ZmIPGOwry8TjJYio5Nnfh8NGjC0SWVhzsbdTY1BHvRCOoqVV2mubc22PUv2esQ+J7STdg/bI819ouTuzXwx8Ibs2/iAAMRyjj6hq+4hKGjRs8MoP6V+Z8Z02sTCXdDzBJ0aUl5r8f+CSt8y59Kkt2y3FQxtmnRjbJXxbWh5Z85/tvaZui0DVgvQyQsfyIr5i56AcV9n/ALXWni8+FRuQMtaXSOD6A8GvjQLxX6nwnW9pl0Y9m1+v6ndh3eA113JkdaajHPvT9hzwfwowG4IwRX05tqOzkV6D8K/ElxY3MUKyMJrZxJAc+navO+QcGrelXTWd/DcKxG1hnHpWdWmqkHGR1YPEOjVT6bP0Pqm9Ksz/ADZ5NZN2/wAhEfWr92x3uqgY3HNUfL3H3ryj6JGULb95uxlj3q/bw7RtxVgW6/lU8UfYUFWK4j9qsRQ8VYWHAqWMKo5xmkKxCkAPapDEgFTjGPl4qOVWwalkMzNYt4ZrZkZQRisSz0y0yImjU49q6K4X92Wc8DrUFktsw80kA0JmfKm9TkfirpskXhSGSHhEmBYfhxXlli+37QeTiPivX/ilrVqugf2bGyvLI4JHXAHevHrlvJt7iRVAG5ACvevQwjbhY8rGW9poU5GELbSuWb9KnWRvKkcZB4qKXy5337tjdSD0/CpIxmFvwOK9FM4mR6nJ/o8e3+I1vx6nJZ6ZY2dsoknZQWGeme1c7ftskiixkhenoajimMd9GuXGzqV65rnrQVRJedxctzoJJb7Jml3ROcg7jyBVe9+0b1bezK3JJPOamgn4XzHYjr8x6mrYvEUr5UuWx08vI5rha5XaxFrECBjYSGTcjZGCehrKk3w3G2ZQT2NauqyyfZSsj+YMA9OlZd35lxslTAcDtXTh/hNaexrWfiKfTGjNq0isR8wAyPyrUk+IGoPEA8qBcdRFya5mC6jZv+JhC5YDCtHxUUmnw7C9vqBKHnYy8ilUwlGo7yjqbOalrKKfyN+XxvMwys2SPSEf1qhceMtakytrJLj16fyrHFrDC243G4d1A61Y8xvL+SMInbPenHB0I/ZQOpppFL5FeZr6/n83ULh2yeFLV1uj6XYpbAMwkkIydp4ArB0qW1VmlulMsv8AAmOB7mtNL4Q2Ejq/76RsADsK3cbKyJTvqxL3Trm+mxhbW3TIUZ5PvWhos1hYkWkOSzfef1NYEuq3DIIWkODx7mlgm8mZHwG29qWuwJota/YRi9NwzEiU5x6VTt9NW6uBGsZ2/wARHYVNqF6blw8h2qBgDPSobfUDFuWFyGcbelXrYTsUNVtYYr5oo2JRTgDrQtmBbNI+VHarLNDG2+ZSy46j1qnf3kk48uFTsHrUt3RJiyNsnbb0zWxpEc10jfZraSRk+8EXJrHlVt53DBHWvYv2fNJ+0NLc7MlskZ9qyxOYPAUnWXQ5cTFOGpwA07W7h/Kt9Mu/T/VkVsWvgHXJIRLeItomOjHLH8K+i0sVYZ2gevFUNS0/zCE29TXzdbirEV3skctOooq0VY8bu/DEem+GmbBLdSxHU15pImJ3H+0a+kvHlgE8OvEq8nao/MV8/a7ZNY61d2jdYpStenkuKdeMnJ63O6nK9L5mcBgip1PFMA5xThwte9siTqvhqT/bhI/uY/WvuK0bGn2oP/PJf5V8S/C6B31GWYKSqbcn8a+2rY77C2YKRmNTg9uK/OuMXepT+f6G2Mi1haXq/wBC3G24CrA6ZPBqrG4RcEU9ZGY+1fDSR5Njk/jrZ/2h8J9egxkrbGQfVSD/AEr4PzX6GeN4BdeCdYtyM77KUf8Ajpr89ZBtkZemCRX6BwVU/c1Ydn+a/wCAdWHfusEwOtEig4PekpCSD6ivuEdIxiSNp59xQhIODTjzyKFw8gUAjJxSYK9z6ae8VpHG7ncf50qTDd1rGjjXzn+994/xH1q9FEm/v/30a8zkPpY1C+02SAKkiuACeagjhjyOD+ZqQwRbh8p/M1LibKaJzcfLndQtwtRNDHj7p/M1GsMe8cH/AL6NCgDmi7Hce4qYy7hgGqsUEe77p/76NX4oItn3f1NTKJnKdkR2+i6h4hkk03Tseb5bOcnA4HT8TXjGoza7Y6qdPmuJY5Y22zAtwpzyK+p/g1bQi8vZRGN+1Ruyema8W/aJ0yxh+LF75NuI/MjSRwpIBYjk4zXmYfGSljp4drRK/wDX3niYjESdVx6HkWrOpur6Zr0M54G85wPSqcPlnS2Z38zEoDD1GO1aT2Fr5bDyuGkyfmPP60220+z/ALPH7n/lsf4j6fWvo4qyMbnMX0qmTCkgelXtIaSSQI3zJtyc+gqd9PszKMw5/wCBH/GtXSrC1Dz4i/5ZY+8f8a3lK0SbHPXrZvJLhe7EKDUSxq0YuGwWH3lB5+tbMtjam8j/AHZ6f3z/AI1DNYWo3YixnOfmP+NSpajJBJDqT2dpaHDY+bA6GtiXQ5La3Y/aoQcZYE4xVLRNPtFgdliIOeodgf51qSaTYNdIGhYhkGcyN6fWsqtmyopMqS2OjJpc8r3zNMUO0FupxXJWkkm/Zkj3rtbXS7GSba9uCNh43H/GstNNshGGEPPP8R/xqqT3Boy5Li4jTaIw3uapyz3DE5AH4V11rY2rW43RZ4/vH/Go5dNsiT+5/wDHj/jWkbCOWs2Zm3Omceveral53Mkgwo4ArWt7C03t+67/AN4/404Wdvhv3Z4PHzH/ABptgZasq5AAFVbm6CkgcmteOxtTuPlnOf75/wAaq/YLXzGPlH/vo/40wuVNPgluJw23c3UCtL7KIkL3MgU9lHJNbPh+xtVt5XEXzY67j/jVRrO3eTc0ZJJ5yx/xqWxmFNJBn5huI7VVDfPkDHNdBd6fZ7/9T/48f8ajFhacfuv/AB4/41pHYhlH/XIM9Mc1VmaNDtX9K6iTT7NPLCw4BXn5j/jWXNp9pvP7rv8A3j/jWdgZz08RlkXGBk4ya+hf2dLRksyNuDGu0/XvXitzZW3A8s4x/eP+NfRv7PUEX9jO+3LHbkkn0rwOI2/qbsc2KX7s7q8sVRjInfqPeqKWe+bcw6V097FHj7v61Ughj2/d/Wvz+HPY85J3OH8T2S3V1ZWe0HzblFx7A5P8q+d/i9afZfiPrMOMDz8j8QK+qZreFvEWnFkzickcn0NeBfHWxtW+JWosYuTtJ+Y+lfX8NTkq3L/df5o9GGkYr1PJSvelA4rcawtP+eX/AI8f8ad/Z9p/zy/8eP8AjX2c5aFE/wAO52j1vywzBXXkDuRX3NpUnm6LZyv1eBCT+Ar4r8GWNqniGArGR1/iPp9a+1tCVf8AhH7AY/5d0/lXwXF0Ob2bXmaYp82Fguzf6D4w5b5RkVaWJVGSOaiUbW+XirOM4r4d05HmqJU1NPM0q7i7PC64+oNfnbqS+TqFxGf4ZWH61+js6qbaTj+E/wAq+BfEGn2Z1y+/c/8ALzJ/Ef7x96+24MTjKqn5fqdGHVrnLA+hoJ9a1v7PtAxxERz/AHz/AI1INPtCP9V/48f8a+9R0GHuxT4VeSZVQZbPGK1zp9n/AM8f/Hj/AI1c0XT7T+0of3X8X94/41FSVosG2lc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data:image/jpg;base64,%20/9j/4AAQSkZJRgABAQEAYABgAAD/2wBDAAUDBAQEAwUEBAQFBQUGBwwIBwcHBw8LCwkMEQ8SEhEPERETFhwXExQaFRERGCEYGh0dHx8fExciJCIeJBweHx7/2wBDAQUFBQcGBw4ICA4eFBEUHh4eHh4eHh4eHh4eHh4eHh4eHh4eHh4eHh4eHh4eHh4eHh4eHh4eHh4eHh4eHh4eHh7/wAARCAFiAQ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lhx6n3r2P9kNivxQuGHQaXN/6HHXjxJzXtn7I8SnxPrt1ty8WnqFI9GkGf5Cuyu2qbsRHc+i9bvpoY5Y0mXY4IZXGfyrzuXVI77U7jTrq6dBHjG0n5gcEKewHHauj129jdsB3QclufWvPLe6U63qaNjyo3wSwJ/h6cDHNc+Hm0zOqr2OPebb8VdaliV1kWHbF5ZztOUHc+mR9a9Ll8VXFt8PtYt5o7rzBauwZZBvB287mx+HsBXlukWdze/ELWEtoZDmIbljIDDJTGP+BY6V1HiW1L+D9V2QySLDFI25zhSFXk845BHGOua9VLmtc453T0LfwNd7T9mvxLfC5lVYjfHyxjaf3Kj+vrXzABg8V9RfC+0W1/ZZ8R3RaVlntrxthB2ggFeOx6D8q+YWA9smuV/FL1OyOxDYr++uP98fyqe4U7RxyXX+YqPTgd9xnn5xz+FWJRlo19ZF/nRYotBefYVCVCzHp0H9atjk9TioJVPmHt0/lVAVL8fIg/6aKP1qUr/KmX4yYc/89V71OetILkFsD5bf7xP61FKP9KjH+y39KsW65gH1P86jOPtnzAf6on9RSew0zM1tgsALYK7hn3FT33EDsi7QASAOw9KfPC1xqlhbKATJcouD35FaekaYNa8S6do5Yqt9exWzEDoHcKT+RrJx1uNS6Gda26xW0UQkWQBQdwGAc8/1qKBP3k7f7YHP0rsfiTomm+HfHGraHoyzrY2Nw0EQlfe+F45J685rk7Vc+ecH/Wf0FKMbRSZbnd3Qv26+j1D7RHcSRy8tvRtpB9iOn4V23h74q+K9PMVs2oC7tRtR0vkEoA4yc/e/WuGZf9LIBHCCljXKnjjca5quDpVFqjaniKkXoz2bR/HWj+Ira9a58OG2uoI97SW037vvzgjjpWxo9vp16V/sjxJaG+UZaASbGz6DPWvJ/CMZi8O+Jb1c/ubLscZ61zFld3VvGrQyn548YYZ6ivnP7Hp1q9SMdOWx7qzarRoQctb99T6TnXXLNcalp6Xad3ZMn/voVEj6JccSLcWLnrkb0/xrxvwt8QvEmi48vUbjydp2xk70z2+U5wPpiu40X4raZqQ2a9otvuC5aeB/Kc/geCfxrmrZXjKHwO6N6eZ4Wr8cbeh2aaFJKu/T7i3vF9Ef5vyPNV5bO5t2KzwyIfcYpNMvPCersG0fXltJ+0V3+7P4N0roSPElhEvmKuoWuONwEqkfUc1wSxFWk7VYtHYqNOrrSmn+DMJdw9DTt3Nav2vRblsXVtNp8h7qNyf/AFqedHFwpfT7qC7X0Rvm/Eda2hiYT2ZnOhOHxKxjkgnrSoo65qxc2NzAxEkDp9RVYqQTmtlUTMnFkg6nGcUVGGbHeijmE0eBtC+cjBr3j9j+xjk1HxDczkogghiyDgglif6V5FdaDdQ/Nb3Ec6g9D8hx/Kvev2YtG1nRbHV7jULGWGG7aBrclgVmC784wfcdfWvrXmWHq0PaU3dHzUsHVpz5ZqzPS28P/bILnyLpWeKQgZjGDjoM579PSuQg8K6xpOsXf2e2t2N8gV/McMQO4BPTqOe/TNdgmoyafqd/JcafdR20xVl2x71yBwcjkfTB61WuvEelzXkkNvdTwSSvlncbUyDwckZHHPtgUUcdh+blU189Dnq4aqlflZ49oOk3EPjfxcxeGD7LGm9J2PO4ggDb1OR074rs/E1r4ej+HOvSXt1az3jWU32bywV2Ns6bSMg8+p61z/g6TT5Pit4utWWG9tXRN0zScHDlWwx6E8nPscV1fxUh0tPhNrL2sRZ4Ydqyo5OQzKuM4yRz6V7PNeyOCWjOR8A6ykf7LmvWkx8oQ2d3Gm4YVy7HHPr82AO/8vmoqc9gc19CR/Y7L9mu9UaeElktBunEh+d2lAxj/Ir5+GM/NWM0lJtdTaDbvcg0371weeZP6VaXBuIe53Z/Q1DpwXZKc/8ALQ1YjXN7EOgAY/0/rSRoXR16VDICXJJqwMYHc1DN989KYFK7X99b9OZP6GpyBzmq90Cbq2HbeScfSrT/AHSfQU2hEVqCIFPt1qFl/wCJg3oIu3uasWv+ojPbA5z14qEH/S5l54Rf60nsNENg4j8V6YxyAs27j1AOK7v4CaHca78WtGjg2/6K7XjlsYAjGeh6nJAHv+dedqzf8JDbMrEFAz+vRSa9J+Bl2dN1/UNW+zrMI7YQBt+1oy53bgexGwc44qLNuyJk7Jso/Flll+I/iKRUePdqEx2uMMPmPWuOs1zE7f8ATVq29fuZb3WL67nkd5JZ3di77mJLHqe596ybFcW4YHq7H/x40maIhCg3UhPZV/rTokzHn3JP51Ii/wCky8dwP0/+vT7dcRDjPX+dSykejfBLQIvECajplxE8sN3JFDIgbbuXDFhuwccexrznWoYY9Vukt4liiWZ1jRSSqqCcAE8nAr3P9mizeaG7aPIfzpGXapOcQNwAOepFeI6nGRdzZ6h2z271w4NJzqy/vfojrxTfLTX939WZSr+7GQKSJc26MfTirDLtiBH93+lEabLZe/yA/pXW0cyH6dNPDAGhkZNy847jOf6V0nh/xrr2ix77S+uIwVyBG5C9e69D+Vc5Cuy1Qf7FDnbanP8AcrnqUIT+JG8Kso7M9c0r4vi4iA8Q6XZ3gGBvAMchHrkcH8h1rpdP8QeCdTCzWuqXGkTMcD7Svy7uOA68d+9fPs67bYkgZxilmLIV2s2Nw6GvIxOR4errFWZ6OHzfEUtL3R9Sxy+IIbdZobi31izPRlImBH1HNVX1PSZmK32nSWknRmiOQPwNeDeEtY1ez16xgtbqeFDMFIhcoWyec469+tbXiLxdq9t4mvv9KW4QSkYkwa+dxmBrYSahCV/U9/B4mji4uVSNvQ9cNhbXJzp1/DN6IW2t+Rorymw8dWcpWO+t3ifP3ozkfl1orl+sV46Sgzr+qUnrGoO1GDWreLdBp8UzhuR5hGR9CP611Hw6+NU/h28j0zWvDWpNGV8uPyWUkH6EgfrVFvHWgFIzqFjq+miQhUaezZkckkYVlyDyD+VR3t14N1uwJsta02eXeCAsoV/yPNZ0MZjMEvZ1qLt6M8+tSw+K96E1c9Y1T49eEbfSBeRQ6i1yeBayRCNgf9picAfnUnhrxRY+MbV5LiPTRcoFLRQyh9u7JAD9G4HbvmvKr3wdo8+lR3It5LuPblljw56dq85uLGwudZ/s2zt7uxst5KOzsrxkDv0XGSTnjr3r1MJj6WKi3a1u5wVcJKi0kfRPhnwdYWNjeahcTut5dSyTO8Z6ICSiDPp3PqTXFeOta1JvBktjbzSSR3EiKYQepzx+tYfh3w/4z0meFbHxLftYngxPKXQqe2K0vEFlqsdvCrWsUgD8mKQjP4Ef1rz8TnLWKp1aE9Vvra/kzop5enSlGpH0MvxH4v1DT/hifCVxa28iTCPdOmQybX3fiMmvM45reboyE/Xmu08cQTPZKktrcRnGfmTI/MZrzi4s/mO04Oexwa+iyzPakqf77Vnl4vK4KX7vQ19OgtzbNs3hvMbdn1z29qmjg23qncpARv5iucDX1r/qpnA9OtB1rUI5FfZExAxyCMivfpZnRlu7HmzwdSJ1yo2M4yO+Kq3A/ent0rHtvFMan/SIHT3U5rufE+qaHqXhLwr/AGSLc3UdrN9uZItrmQynbvOBuO0DB54rrjiYTklHW5g6UopuRyNzt+22/P8Ae/lU8vEbH0U/yqGXm/g6YCsaluDiCT2U8CukyCDi2j9lFV0P+nXH+6o/nVuMfu1HsKqr/wAfFwT6rz+FIEZgJbxCg4+445H+ya9x+C/hxj4D1DWAxkmuZGWKFOJVx8ocBhh1znIyccmvD7Ib/EMhOflhYj64/wDr19a/D+90XR/BelWFnc2+pXaWAEMaSiRIZWiJlz2BJY5GcccnNEXaVzKrflsfNlztMrk55JNUtNX/AEKP3yfzJq1P91j7VBYc2EGO8YP6VBuiODl7g5/j/oKkgH7iMdioNJCB5czd/Map0A2Ko9BSZSPoD9mdGh8PXV2GZRHHeOxBwQBGuCD6818+6iweWWQN94luev417d8PL2XRfhFqd1GoP2iwuVyT90s4U/XgV4hdBjG+Tk4Nefl+sakv7zOzGu0oL+6ipdL5cLdeF/Pin3a7YWA7J/SjUF/0dh3PFTXEXmkQhgDIwXP1OK7rHKmRMp+zbT/cxx9KbfKEgKDrwo/lVqG2kurmKzh5kmkWJB7kgCq2plt6jJ3NIv8AOpaHcbcjgc4BdR+tLMuHjwM/OOK09K07+0LqVNyqILeS5bcOoReg9+RVJh/pUQ/2qmSBPU3fAsPm+NNO3ZIEu/j/AGVJ/pXm3jS4ux4x1ieOSRCbyXlSezED9K9a+F0Jl8YRMf8AlnDK/wD47j+teReIJZJ9RvZXbl5GY/UtXmwip42Sa0UV+LZ6UpOGDVnvJ/kM0u/1K8vLezZkbzXChnGCM/SirHgm287xRYoTxvLdPRSf6UV4ucVI4asowS2PaymjLEUXKT6n0JY+DtU1a2tpokmAknW3tmkYLGWYZwvOQe/QjntWXrPhu1sZlS+s7SYxMYwk0auNuMgZPXOe2OvBr1S91OfWLFLSNrrT9StR8ioAsUjBcbuBkNkd88+nbiNY3Rxxx3k4MkQOyLLHylwrHk9fmyOpII4r6lqKR8W5N6HIf8IiIIFnspLrS3jYxq9rdOg6ddo4z+FNWz8RafOH07xJ5hwB/pdsso6fMSeD1zzXVMbldJtbwLDJC7lMEjkgZyRnJHvjnkZqXRbWK4iuftTytFu8vdHhec/fwQTgZP8AniuSpgMPV0nBO/kaQxden8M2Z1l4o8YWkjI2maRqEYIUMJGt3K/3iDkfgDWkfH6uyw6p4V1m1JlYBoQlyuFGSxCnIH4c1bfSrm6xBbRpcFCuSJg7MDj5QO457Hj2qK20+6jmSD7K/PXIBzk9s/0rxsRwrl1R35LejPQp57jI9b+pHd+JfA+qCOOXWEsZmBZY72F4GIzjPzADGQahfwfpWqR77O6tLpWG4GN1cGuluNEfVZnF7Cs7JEyqsoGwpjLJtxgdztA/Ws61+Fvh26kM2oWaac7OqyNEz27lScKV2YzgYJA6/hXG+E1T/wB3rNep1wz9y/iU/uOH1b4etGzBYdnuhIrjdd8GXlttZd7KXC4Kjua998TeEdO8P6rozaD4g15Yrq8EZs7y7E6TRCJyxGQWT5lXgnvTfEzLOY7BdOaMJKJGkcAmQ8jjnpivKxTxGV1XTrTTdr+p6dCdLGQ5oRtrY+WdU0ie3V8oRtI6rW5ogK6VArcHB/ma9b1fQ7S4hcmJclvSvNb6BbS8nt16RyMox6Zr6HhnMljKklbVI8zN8L7GEX3ZROP7TUkdI2xx7in3h/0SXGPuHrUS86rk84hP8xUt4cWsh6fL6V9ieCTD5VUew7VRRj5110++O3tV/FUYuRO3OTKc/gBSYGXp0jLr07rztibr+FdZHc6ncM+oPbyQ+dzmzCiMDGMbRyorkdIDy6vcrGjO5XCqgLMSWGAAOprsl1UQq1pNbNby42GOSN4nDY6bWHH514Obyr89NUlpfX8D0cCqfLLnZmXbYt5D1wpp9qu20iU9Ag/lUWotixmx/cP8qmhBWBBjkIP5V7iPPIov+PSQnoWc/qasgAfhVaDLacoOfmzj15Jq3SY0eozyQ2fwhs1nJDvbSCNeeS7NXk8/ETdM17BrqwJ8KLZHlgEi6ZFsRplV8mQcqp5bvnb+NeQ3HCDvlh0+teflX8Bvu5fmduP/AI1vJfkVdSyY1VcZZ1H6ir9gobVrNTjAmVzx2U7j/I1Qvv8AWW4HOZVz/OtHTP8AkKROd37tJZPl9o2P5V6KWpxN6Mv+DEEnjDTTsLBJjMBnH3FL/wDstc7qDZvLcdd0v+NdR4ASA+Jd1xgpHZXcgBbHzC3kx+tcrPzqdquT1Y/oal7At2dB4fbyxqtx5hUrp7qABndvdE/k1Y5/4+4/oa2NLAXRdZlGc7YIeOhDOX/9pisb/l9Hsh/nSktEWnqdr8LlI1HVLpeDDp8jA++RXjGoku0rHjdJXtXgD9z4Z8VXgHMdiFU/UMf6V4vdruwPWU8V5mF1xdZ9uVfgelX0wtJer/I2vhpCJPFsTMB8kTsPrjH9aK1PhLab/EE0ndLc7fxYCivkeIqn+2W8kfW5BT/2S/mz2qGG50tpLpke5aKbMUyThVdc8Hn5v0yPQ1jeLLme71GKadCtzclpX3HhhgEMPYn09K3H0+Oztrq1m1S2lkjkdbO2YCZ3YO6cnqpA5GQBg5PSue1W61G+1l5rv5ZEgAjH91QNwAXpyeeOOc9K+6m0o6H51GOpd1CCK1cC7vkkmiDGR4yHR84IULwVI5ySODitiHWLa3C/Z7YXDyusex2JYNtBOQOoJHT9azrDwzrE2nLqb27QwTRh43lITehyMgtgYHOcE8VJp8JZLoSLGIIx5CyKSAzjnO5Q2SV3fgetKF+xEtDoNPv7i9vrWOZYIZbdGVJI4kRxu5wcd8nAJzxXomj+CLe4lV4rtXijdhudxvkOeckcjHT069O/AXFnZ3vhOyGi2YW6W8ZJRDG+/wCVBuLEkdgSV+nYiur8P6tYaj4y0jTbjTXs7eCOZ5UkDxidVACuVb3PKDPXPNU4Oz1KhJXO7stD0jTmjjhSS8fdgLEm4de56DrWzcaOJiNkVtDx98rvYZ6+1U5vGXhyGQ2ttqdkZQhKDzAEGBxk9P8AOK861f4rah9qvtPhkgBjbyknt4jgsOCVLHOCc9jXOqF3qbOcUO+IHh+LT/FXh7bczuZtTk2xybQoX7O5LKB6njnH3az/ABBAkd1EAASJmU/TY9Ytvruraz4x0ZtWkEk0Es00blRuCmPgZ9Oen1rV16ZmvIieczMf/HW/xr804ymv7QjHqor9T6rI0/q7a2uctqqqsTfKAd9eM69g6zeY6ee/8zXtWr/NCTxzJz+VeIai2+/uGz/y1b8s16nAV3VqvyX5mXEP8OHqZyc6i56YiH86dqP/AB6t7kD9RTIv+QlL/wBc15/E0+9/1Srycuv86/S2fKkzGs+3b9zN/wBdW/pV5zx6mqEWBZbuhLOT+Z/wpMCj4caddVuLi1uBbTRlWjmJwI2DZDH6EZ/CvRr74nfEHVtAn0bWbjTNc0ueVYpbqHEhifG8YPUHjOeB1rzjw1JLBLd3McM8zq6EJAxWQkZ+6QDg8+lbuleIreKfUbOO31SW61R9s81+/wA6IijaMDgtncCT2x71xVW+dWJk9UR6sdthI3+zVpuFJ/SqmqbTalD/ABOq/mRVidsQyH0U4rsNCKJm/s6DPBIT+Yq2arcCC3U8rlR+lWUGSoGTziolomyo7nT/ABVfZq3hm05+XR1bGOhIWuTnI3oOMFh/jXUfF4k/EWG2X7kGkxKox0+Y/wD1q5Wf/WxLz1J/SvLyRWwifdt/ez0c1f8AtLXa35EE7H7dar23n/0E1PHefZb9T5YcyxyRdcbdykZ/AZ4qq5B1aEc8K5H5f/XqO7bOrWq7uAWYjH+ya9STseda+huaFqEWm3V1LJN5Us1lLBCdpO5nAGOOmRu5rHj2tq3OfkiYr9cj+majuif7QtUABG5ieemAaS2OdYlOPuxdfxqOa+g+XqdbZXEcPgfUoPKBluNRgxLzwqRyEj06uD61zinN4/HAQc/jUsVxI6y23mOURw2zcdoJGM46Z4/Sorf/AF85wN3AFHNcpKx3Hh0/Z/hb4on/AInMcefbGP8A2avHQgkmt06bixr3Twdok2ufDXUNLiuFt2urk4kK5HyheMCuP1b4Q+KrSRGtXsr2ONdoKS7CT64bH86+eoZrhKOKrU6tRRk319Ee3VwdapQoyhG6t+pb+Etnb+bdzIQSI0XP1J/worX+F2gahpVvdPqoisvMkAG+VegHoDxRXyucN1sZOUdVp+R9XlTjSwsYy0Z2WnWF1DZ6hdu0YkmvDbwwwx7mkuWHHJ6que3qa0NL0HWtc+IGo6HJN9o1GR5FurzeY1ChCjDAxwNwG38OlZGjard6Mn262kQPHITAxYbopWUjeFJ5ICn25Ga2vCGkaog+1PfSwW9wgE8qSYKBiCrEhgTyc/UD1r9BjLmskfm7dtyx4utL3TdNg8N3x1Ay2Tt56RT/ALiVGGIyo6AkemOnTmuZ8llvUtlVFZm3LEqfcJXjqMfzFes+GPD02oiDUtfWWxis7Zd/JLTgA7Zc9ckE+uMdDmsfxS8XhnXLK/ezt75LJCkCmfZNIJAWXzAOTg7uRxg9B0rZpbmb1Oe0vU9U8N6ZMmnXcEM4vQGBRlkBVGXIzw4xnPB5x61zck9xBf3m6aaQzCTzVeRsSlm3kEL23gNxnkVspbrqV3A0kvkC7YbwJQRHvLEswzyP9kAE49xVS+ts6nLZLeQytbRk7y5RTgA+X8x6jOKU5aaEWM+PfDZqs7RMqgbfJYkITyMlhnjpgf3R+KWEk6Iu0/aEeRtzL83ylSowB19ck8UxbsXKmN8xRPgLvPJb0x74+tbngtbawa5nu7Nrm1kVoYVVWyznptI75OOQR7ekRk5SQ7JITwgbs+KtPN0pGYZ/L5yu0AdD+OfxrqtV5uIh/vH9P/r1myLqkXxF02PU7VLU/YbhkhRcBF/dAD1z0579e9aGqH/TIf8Adf8ApX5Jxi/+FW391fqfa5Ev9kXqzn9U/wBUo/2/6V4dd/8AH5P14kb+de4auwWJWPTcT/KvDrxs3U+McyNj86+i4AWtV+n6nHxE/dh8ylCP9Pnbn7qj+dLfN8kfvKv86bbt/pdz7bP5Gluxloen+sBr9JPlyZvu7eOKzU400n3c8/7xrRk6Gs1xt0r6qT+dJiR0PwCuk0/xpbX7xwyCOdtyzAFCPLPXPHevVfitqNnqXhqWS102xgTeCGUYOPM4Kc5OeQeBwK8n+CManVxI6qy+Y5wTjI2Y/rXe/FC4WazV4LZ7eNpAOeNx/iJHrn27UKK5TGbbqJHmOp8pEBwTMg/8eFTXp220hznCnFQagf3tqp7zD+tS3/8Ax6Se64pHRckcAmFDkEEfoKv6Unm6pZx4zunQYHf5hVBxm5ix2JP6Vt+EE8zxVpSHvdx5/wC+hWNeXLSk/JmlJXqRXmenfHSa1HhHS4I5WM7X8rtHwAFCAA46nr1/CvFZeZ4+egJxXsv7QMsK6B4atFEQlDXMzBSCxBZQCe/b9DXjDf8AHyPQIf5//Wrny2PLhKa8kbYyV8RUfmysuG1jPPyRMfzIq7b6aJ7e71Y3AQ2kkcKxEf6zzAxJBz/Dt9P4qz7XnVZ2zwsQH5n/AOtW9avInhGddq7JdRBBx82Vj/lzXW1c5rmaul3F1HJqqvEttZEI4ZiGZnyBtGOehzyKqafDIbi5ujG3lMfLVz0JHJH6j866eBnj+HV2vkgJLqSnzCcZAj6e/JNc0t5DZ6LbeejKLi+nxKxAUKEjxn8QaiSS1HCbbJbY7vOOc/PjgdOKLM5acjP+sIzjsAKwdH1ee4vpbFVjyk7FmHdM/wCf0roPBlzb3rSyyRiSJbhkCmTaXx3z2rFTSi2b8rlI72TVdS0D4WaddaQ0QuZ798eYm5ccg/8AoNYlx4417ULWO3uLmKGONf3rx5+dvbJrttR0dtS8K2GiWtuUwd3+s3bAxJ6+vNc7feGtB0SfybjzZJxgBpP6CvjeTDTqynKCcnJu/wCR9S1WUIxjLRJI5OTWWYb1jYp/fkycn6HrRVzxVY2MNn9rhmEuRwuR8tFdsYxa2OaXOnueg6fxc25ulSZRc5Zd5DsOMqO/PTP1r0vQNIW9vL151mN5Dl0t4FJ8pjyqg9GIIwckAY9xjyXwFcprHiq2ja3nltw480LC3ze345xzXv3gvVrFmu7WadYZbFvskIwYtyDlSc9tpGffNfRYZXTdj5qtozR0G/1yLw/FBZNYPHCSsnloZ5DjrxvxkDHHYDoK43xp4gurjS4rS6t4Z7lElNy21I2KHgFUH3cA8Akk9af498fWWjeHJ9UsNYgguo7ci2aC2aRPOAxiRQCTlT1yMcdq+YW+NOoWep3H9p6TY3kUwYkwK8DqzNu3ck7sA4APbHPc7TaiZRvLY9XsLiJiI7iOSRlIKSrjITeCTgdW69T1x6Vz3iLVJINVu4nhjS1jtWvGbeA5Ac5DKAOgxwAevX05iz+L3hu6toLaS1v7SaLBWckbFBLF1IXJOSRgn0PHNQfFHUtD8Tab53h/xVHJf2kLhlkUxtdRFRvXnrgKO/OK5W9LGqjrqM8EeNdW1rXPstlolteqGEriZmKxrnOGx97PYfWvbvh5qVxpt/DcCwnu9+YooVyAXKkEr6H/AA/Gvl34b+Km0HStVs4oC91dLut2UZJk6KD7DOfrXt+k61Na67pfhe9uCkk1idks3ysZmIO7IGQAA5xn+I0qb5WFSLvsegWTSXXjeG8kjERMN2BGo+VfmgGF5PAxjr2rR1XH2yE+iP8A0qKCxj0zxNZael9DeiHTZT5kRO05kiHfnPHNSakf9LUekbfzFfkvF0r5tL0X5H2WSf7mvmc5rp/0LtnD/wAq8OmbdIzepPNe365zaY6/K/8AKvDCeo96+r4AXu1X6fqeZxE/g+f6EFr/AMfV0R6r1+lFy2ZIF9ZP6Gktf9dcNn+P+gp0ozPD2wxP6Gv0U+aJZj+6cn0rLncjR0z/AM860Ls4t3/3TWXe8aQo5H7sUmJHYfA5pUula33CfdJ5TqMlG+XDY/z1rvfi1pjWfhfS9Qa5M5vZnOdgAyvUg5z7EYGCK4n4JQO0BaORYWYMfNZ9oQbwCc/ga674y289olpFNO0/7wr5pY7WKrg4BAIHPGeuSaq3umDf7w8tu/mvLRTz+8yPwU1JfHEIGerqP/HhUNyN2o2ozyN5/TH9alvPmES+sq/zzUI6Lkxz9pT/AHW/pXSfDqLzvG2lof8AnsW/JSf6VzKn/SPonH511vwrjMnjWzZRzGsj/kp/xrjzCXLhaj8n+R14NXxEF5os/FWG+XWYry6haKG5En2cnPzqrbSeffNcO2ftD88bB/M16J8b7qWXX9OtTcmWG209FiXjamXckD8euec15vuPmy/gM/hWmFg4UYR8l+RnXlz1JS82VdP/AOP+8f0CL/Ot8K6+ErMsqlZbuZ1IPOAAOa5/TDlrxv8ApoB/46KueINQNn4W0uC80+68kiViwTKlWIOQRnv64rSckjG12jVvpo4PBFnG3D3F3I4OByAMf0rhPEdyl5pFpbRXCSpaRtM6oc4Z5iMH/gIz+NYmo3kG5Ps00yw4GFMhbGf5fSoJ8y3eyNQnmRgNtPDY6n8v5VxzrX0OiFLlJY2l0TXORkxNyB0ZTyP0Irf8FTSx6dcyRrnzJsoCccmtG60E6paxyRLDvs7VPMycu6qPuj3wM+mM1m+GbhbfSTNJk4l6AE7M4zkfifyNYQqqW3Q2ceVq59YeCNOgs9BsZXUmV7aNnJ6liozWd8R9Cs9Q0xgseZiPlIrmr3xhqs9np0nh+aJNOkRVaaRCxwOM+3SrWjeIL3XdV/s9dlw6gFzEchR6n0r5KVKaqOZ9jCUXTUTwvxJZ6zpM0kU4l8jJwe2KK9++IGj2c2jSweSjybehHeivSpYuLjqjiqYGd/dehmfDnWr/AMNaCtxbLaxXF2yypKV3uFVCq4GexYnnqaTVNd1TVtXv7rUpfKiufLSQ4ZVjcdDjoCeR+J6Vz+iTJKqQDcXiJaNhj5B3+v49K0LhrqSSeRbppYQqpOjQqwkC9MjHtX1CqxtY+JcJN3C81i5uoHbQ9JjXVC6stxNIEtoAAPnAOSc4Jx056V4r4ot9X1SfWl1bVhLcaUw/dxxny5VyVDL07eozg122v+ItN026WPy51jaHh405UgnAbnI7V5j4ivpb/VA1vPLK8oCbsDc4PY7cbvxGaipUurG9Gm0znyki8joeh9RUp8wRZZQQeh6V7H4b+B+p32gf2jdXDJcNDujjUgKhI43cEn6CvP8AxX4au/D+oy6PMDdOI1mWSOMjAPXI54rgp4ulUk4xep6lXBVqUFKS0MbSTPHf288BxIjhlPoRzXrXhu41C78bLrN9dec8VuqiTPJyu1QBz2Un8a8s0+NjEoxy525zjBzwc/l+de0fAHTIfEFnd2l7qY06408tJHvtTK0gVSSnDAghQTTlUUJJyehxzXus9f8ADN1NP4iszNDJG40QsdxyTuuOOfoAPwrUv5N19j/pi38xVPTFEfi2VTOkyQaLbKkiqUDKzM4JBPBxiprtlN8WVwQIiOD6kf4V+U8Tp1c2qSirqy/I+uyi0cHFPzMXxC2y0LeiN3rw0nmvafFzEaVKw6iFj/OvCrq98l2giVJJQuST0HsPevr+B6kaNCrKXl+p5We03UnCMfMktG+a4/66+nsKc7f6VCMf3v5VXjttWYkq6KpO44A54oSYtdKrDbJEG3DHfivuKONp1pcq3PCq4WdOPMya8Ym3mUcnbyAeelZeoyI2lKVO4bQMipr+KQb7i3kjUkEOHXIb8afKkflCAtEFjTdh4iwOPcdKKuIlTfvR0OdI774Hxw/2U81x5OxITgSk85k6j1wMnnsDUvxI1mHVXtGgeS4mCEvLKcK+AFwp7qNuARkHiuc8J2MNzaxW66jDbrJGcqjgNIp6j1H05zWt8RbxUl07TbeQiytIT5YlHzjcRkZ9OOB0FDxLlT5lojNR/eHGwXEk2pR+aoi6rGWHDZ6857Y/Grt+Cs8CNjPmj+RNZstsTe+VHIB8pLfLyBn3zg/jU8kTII4o1jb5sxhmIIIHUnn1rnpVq8bykro6JRSL0f8Ax8ucZwg/rXb/AAdUnxf5mDhLaTP44H9a4S2CqzAbs7V3ZOeee9d58IW8vWb+4YkKlmwJ79Qf/ZTTzOX+xVH5HRl6viYepheMG3eILhtztuw2WbceeScn3zXOlsGc/wC1/QVt+J5hPrdw4ZnX5QC4wfuiuf48uU9Msa7qfwI5W7u5Bpjf6LdMAMmZv5CtvxXqFtZ6bpxlXyEW1VAOpkbvgVgaccabI3PzSuf1xXoH/CH694plSbRdJe9FpEsRfKqFJGcDcR+OKitUjBc0nYcYSnJKKueOeJ/sd80VxYaLeWQESrO7jCSPx8wGOM/U/hVbQLG4n1eC3hGZPtEeC3TDMBz7c16p8TrK7so7bSr+CWKaOEK0cgIYZA4xWDf3ht/sljf6ZBYahpiPayx5xIzK3Hmof4gw6e9cNZpe9umdFJSmuVaNdzrobDVLXVHtYFhsYkG3fgMzMCQWUZ5yMD25zXP3PhXX9Cn1eA2ha0vVJhlMX+sBRmBQZ4yeBnsR61BN40v7dXUXTFgQXSJggZgxYHK8nBOeSaZpvxAkkvEt5hK0f8McIZmLAnAwDyCSfTqa8al9YptyilY9SdOjNKMm9Hc+gPB/hXTdD8E6ZoesC2a4lUm5ZMFRI/O3PcgcfhVvTV8PeErFrPQbWKPcSXfqzn3NeX6PrmlXUlreXU94pcebHbEEeUwyD8uT6bvxFa0Nw13AJ181FLHAkQqSPXB5ry505XfMz6Wg6aitDY1a/e8kZgeT1orORuOOw5opLQ6Uzz2DziGkZiVTJ+Xjg9Kv2UzG2eKORwsqrnHBzwCfrV95LW8K2ls4hRXBMp5LLjpgdDwPpiku9D2aY1xAwVsghs7ihP8A9bFfTRq33Pzm93sUdK8P2WnxXbKTcNPjcZTnd16jvXPWuj6YdXjv7a3e0kt5hnHCnqDweldtZW1xIjRyx5iSIYLD9fXHFaXg2102XW/sr2225lPzo4yrZ4wM+39ampWUYN2udWFh7Sqop2PRvBkl9JoscKwsFUbcY7EcHPeuV+KOl3dn4Zu7r7BuuJbd4hgfMxPQcda9M0WWzsysEUiMe6j+H2q18QrUzeDru4ijLSQxM8ZC5KnHBHuK+PjVcaya2ufY1Ze5ys+EtC0bU9RsydPhmlkEwgeAL8xY8fKPXpxXulhoMOm+L4tV0J3ht5rfyZ4JiNmdhUsvJzzu4PP4VgeErfxFdFoY4Vtrecgu8yMWZxnEioCMNyeueSa9Z03wtbyREanc3srODnbcCLYD2VUxtHtXsY3HyvokvxPGwmVtxlz63eh4b8TvFN3ea5bXKzn7NJZxRwyKNgYINh4+o/zmuNutYvY1LLfurjkDcRn6iu7+JmhTWem6xpsEb3MWl3fnbyozHG7cH8Qwzj29K8sjlkUeWSrRg5+cZHFfVZViY1sMkltoeVmWG9hXstnqXoPGWs27gQXkoDAgpvJVs8EEdD9av+ErqDUtdWG8vLWzMjEma4baifrz9K9g0O2trj4Yafrsfhy1sA9u6I0cCqCcsGKnrhuT+dZfhrwP4d1q1vLxIrW6lnw0CuciHrlSPXPqM14EsyjXc41IcjTt01O2jgprllCXMadzJ4Et9JSGTxfo0lwrEmTIHHpwa5GG38O+IfEdvpNrq8q6Iy7b/UliMSDuAu7knOBx2Oa3PC3wia+1O4XULexgKc2oQYPTqQMDGfWtHUfBw0/wPb6db3EeqXtzqI8uNMFVUK3yg4GB1+lc0JU4T5YSbbO2dOo4tzikkeXa/PodlqV9pmhyPLpkUzR28rSbmdQcbie+ar3t9FeWZVW2OjKY2Y/4fhR4t8OxWNx5MUZtpjjCg5Ayf1+ornmtdSt7oCRVBQcHdgZ/xr7Gi6c4Ri1c+XqJ876HrHgC3s2gViw+1feZ2Ubl9Rg84qjrd1He6xPf+SoSQ4hOCAVXjIzzjIPtXD2WoXccg/fTRkd0H/s3P8q6JdQnvraCSXaQibFZVwCAaqphoK3Lt2Motpt9R0ZzqkhByBCP51I7Zvoe+Ax/T/69UraTOoTt6IgP61YLBr5O/wC7bOPqKYrFqBv3kvX7wH6CvQvhKdsWtyngLbqwPfo1ecW+MyH/AG/WvSPhgyp4b12YnYQFUt7EV5mb/wC6td2vzR25fpWv2T/JnG65OZtZvJW3bmkOdzZP41jEj7MWHQknk+9XdQk3Xc7HJ/eMcnvzXrHwg+Glumkw+KvF8GLYAS2tk4xv7h3Hp6L371vicZTwlLnn/wAOZYbDTryUYlL4LfDexbw5B4l8YRkWrZktrR/l8wEk739vQd+tdTrvjjwvY6hJNp9ihPl+XxMYh+GDx+FYHxT8dTXeoxabbnyxI4XavRE/xrzDU0kuNUSNWLM7Dp65zivAp4OrmT9tiJWT2R7M8XTy9qlSV5dWXfHF7PrXiO3njnuLZL544mjWUyBVL4+Tfnb1zxXa6r8LdEvPFmrNrWbmRryWIXBOTLIjEM7k5Yk455rntC8IeIvEXiTS10nT5J4rWaKSecjbHGqvuO5jx0HA616X4g8JXuj+I9S8SXOpXMy3c0ziExbUQu27+8eePQV0Y90qNFU6c7SRnl85Vq7nVjdSPPoPgrpq+JlimmsEsCCwjVt0hA75OdorX8KeBNB0LxBeTXGqWgSDc0dqIRjGMglj2xWlomgal4gnuF0+R55psDrwo9z2r1Lwh8MNC0NI73xJdwXl04ERFxIEgBb+HnG4npz1rxJ1qs9HLc9uaw1B83KeA/BvR9f8aalqM9npMt1EoLG8CkRoB0AfoTjHHJNdPqHlQReUPvLxz1zX0HrMV34VubW40XTrt9KAIlhtp1hii+X5RHBj5yfTivJ/HEuja7dvPCNQ0u+dSYzdWIjSRyfvNj09a6K0FJpxVjlw2MevO7o4g+auSsbuVXcwVSdo9TiivWvDXgbU7bS4V0zUUdJMNNcwEM07epI4A9B2orP2DfU6HmEU7JHiNvo2rRkSyaaI4s7QZI8Egr3GPY9Kfqr3b2ht3SXcAEB2EDAPHArLur9o0SF9R1GOVlLHbdv9B396qC/v1m82HW9SMUQQeWLptxZvfv2r62NHByd+aS+S/wAz4xe3i/hX3v8AyNSyvZDCWlMmOFbKYzg88+ldb4KltY/E0fm7F/c7VY8bMqcEk+hNcQviXxNAkyr4h1BVAI+eQHcO3Ue1WpNX8RRaf5i6rOpPGSi8/UkUvqGHxEvZKo1zabd/mXGrWpP2nKtNd/8AgHV3+rajo/iqG3mtWRJA0iEPkSEEcAj25r3LwNrdjrWlqwwUI2sp7V4H4Ci1TWLxrjU7o3bwW0kiK0KDBK4BBAz0x1rt/Bd5daa1oZnC7srIMY78V8dmuCjhqrpRlzcvXY+uwdf65h7yVmzS+IXhJtNvjJpsotorgkxvtyFY9RXG6P4I8RrrceoX+rCSAyDYrYGB3xjr+Ne7XUNtr2iyWFwcb1+Rx1VuxFfOvi+XxLpWvSaFeR3bmKTCTJceWCpHDDB71xUnKasmdlGonG0/iRZ8I6TJL438Q6R4kkjaa8he3KSfKJVPTH/Acc18+ePPC994V8T3OhXUb5Vv3DMuC6Hp+PrXt2nRNq8F3emSS3vLGRY4dw5ZNgfJPUn5hg+9dDJDoPxJsbTR/FqGDUrSQNa38XEgwRlT6g46GvRy7HrB4io91opeTS0POx2HWMhGUX6eZ6r4W8IwW/w90HRLiMMtvYxROrjOSAMg/rXzL40e5+H/AMT/ABLaW9uZNI+0rECg+eMlQ6k+v3iK+ytJlaWGaDIOCNp/2T6V5f8AFb4Qap4k8U3muaRqWlpHdJF5tte27NiRF2hgRxyPUVFGtH2jlLVM56T5JWk7Himj3Fx4iUXFnqkMIVhuL8sAPr/WtDxhBfaC+iCDUIHN+8o2jazxkhdsjIDnawY44HtXY2nwL1p51abXdDtMDaxg05mbHfGSAazvG/wV8RaesF1pF1DrxXAkSKEWtyvPGzDEMBjocVfPT5730O91oTiouWvXTQ9V+CWl+HdS8LtqTeHbCHVYpfsl4WiEh3xgYKM2SFIYEemcdq8F/bY0yPT/AIhaZqMVuI1vbQCQqMKWRiv57SP0r6E+Auj69o+kakfEVi9jLdXIZIpHViQqAFjtJAyf5V5n+2zpb69pnh1rFCJbe9ljkkP3VRkHzH8VFa5XinSxUZSf9WPHxdJTlKFPVX0PlLStLuNSv/s1rkJ1dmYhVFejrPHHYxw3Gg6WY7eMLmOZw20f1/xqbRNOsdJsVtYFVj1d2HzO3qab4haCLR5WVUVndVBA/E/yr06uOlisRGMdFc64YKOFw8pS1djkLbBv7twMLlcDOcDBqzG/+njOeIj/ADqhZyfv7k/9NB/6CKlikzqDn0iH86+hvY+Ysadsw2t/vmvTfhdbC68KavEzbFeVMsACQFGT1xXldjJuhGcfeb+Zr1v4ei2t/htc3M8/2YPeSs8pPAVY1IwO/ORjvntXk5zK2Hj/AIo/md2X/HK/8svyIPgx4Ph13xBJqmpRb9NspSQjdJpM8A+oHU/gK9d8U3Goa5djT9Ngd4kO12+7Gn1P9BzXh/hX4mXfh/RV04WUbxxlmDg4Jyc8jvWyvxfmdP39wLZccADpXhZnh8XXr8zjotj3MtnhqdJJS16np2j/ALOttJfxaxrviqSW4Z/MaO0gAQgjgBmOfTtXb6N8Ifh5pM/26403+07rgmW8cuAQMZCDCjp6Vl/CX4gWuveCYpZLpWntJGt5d3HA5Un8COa6PStfttU1Nra2lWQKNzYPTnvWtbF1lTs3ax5n1WLm3ub9yiEJb28UcMSjaqooAUegA6Vy3i7S11iew0uKGCcvcmR0kkKYRVPzAr1IJU46etdLc3UdrayXUuQkSFicVi+DomvNVn1i/jEcUOI7Uk8qWALkjt2H4H1ryaCc53Z0punG66EXgzwpD4Vtr2CKQSSXM/mPgAYOOlbSaPDfavZ31xFHKtgWeIOm7bKRjcvPUDIyfWtC5bzJyUwc9CDwauQ4hhCDr3+taq0Z3RnVrSlHXdnBaRoOuX3iyTxb4mhZPst0yaZZRN5jBOVEjdhkZ4465J4AEfxX8Z2OlRSaZJoNtqF0bZrl47qYBYIxwGbaCcs2FVVOWJ7DJr0NycAjqK4weAdDn8eXPi7UWlvbiVU2W8vMMbKMBtvQkA8Z6ZrrjWTepzruzG8N+E9TTQrPX/CN/JpVzdQpJcabc5MSyY+deckYORg5/CiuwOsW+j3OpR3LLFDzdwsxwGUjMmD7EEn/AHqK0Ui0qj6HxNJFjUAbhSHJILk88j0/Go57XyI5pEZ1bcF8tT94c89K94l8N+H5G3SaRas2MAlKjm8NaCw/5B8a+44rxv8AXjAr7MvuX+Z6TyKv3R4UEk8xYlzyhbLEDJ9f0rv9EtYtasDpR0WJgpLPdK5RowMZOeR36dzXSyeCvDTPu+xyA5zxKetdr4W0HTdG0a7vIrfekUL3TxuxPmMoJRT65PJ/CuzC8VUMbUUMOmpbpvS34mU8pnQV6rVjO8MaL4a8OWsKaheS295ckQwwkb5ZQeBhQM88fXtxV3xT4Mubexmv7O4WOOH52Wf5eB7iuM+B9xd6x8Q7nWtTdZ5be1e4Yv8Ae86V9qsP+AK/0zxXo/xh1kWvge6kTHzyRxsD6Fs/0qazlUk5S1Z2QTozjThov8yp4Y8QRMiQyHZIABzx2qfxrpWkeJrAPJcJFPEhRnABYqe34da8K1vxlPJcF7WKQykYXZ1rLt9T8QQ6hC+o+ILfRbiRS9t9qb5T2yRWUMJL4k7M3rzp3dz1fR/h3Np2n3NvHeCfznDKxH3QI0THXp8v5YrkvE3hbWNDa2uRG0rMSfMjGMEegrt/CPiB7+xk23Ebm3bypXjYFWYKCSpB6c555rK1p/EPie7CafPbW9natsZpWO4sfQAdAMfrU048rlfeT19bHNTkouPZG78M/H3lxpaag3zqMZYEH8c167BdRyxJNG25HUN9Qe9eU+HfhxbQ6hHPrOqXGoGNl/dIvlxkkcg9SR+Ir01z5ZwihQMAAdAKFDlZliZ05u8Rt+u2QOnQ9RTIjuuhyeFzU0hWaHKnJXrUVoOXkHUnH5VFQygy80mY8Z+lfM37YXiCbSbjQbW3i3tKJpDnoB8o/nmvo1mLFsnAFfO/7Ven+HbjXdEk1241CPFo4hFvyCN/OflPNa4OUY1U5rQmcJuLVN2Z86t4svmXH2ZR77j/AI1DeeJ9RuFVBEqKoP8AAr9f94HmuxGjfDYIN19rqORkBsAH/wAh0j6H8OwRt1LVWz0+Yf8AxuvajjKEJKUYtP0OeVDGTTjKd16nJWOtx5KyaZa446pgk/3iQauzajaPc28dnoSyT3OFAF0VB+mR71uyaH4FCnyr++3d98uGH4eXim2djpFlqkF7a6lEwg+4k+SD67vk5/DFd8c3pODWt/Q1p4JqFpWuaVj4S1GQrnQ7+zh253tcwtz9Cw/nXVPpc8ngaHw3GwglE7SPLNjGCc4+VjjoB1rXs/ivPFAkZj8NFEACqysRx/2z/rVpfi2HBWW28MncDnPmFfy2VwVcf7S3N0d9hxwnLey30PL7/wAE+Jo9Nub6HTZbu1hwrTW/zqSTjgdT+XFcpqdrcSR7BBKNzBclSAMnHJPQV7LqHj+zllur6a80yMyQBFtrZ3RMjoc7ePfiuUk+Iccjxm8u75SIhHIqXp2Pg9cFa6aWcVHf3LmE8sikmpFLwlJrkElzBp88sMNxiKUK6jkcg7WIyOT09a+gv2W9MvV8PalrN9NJM93cmGBnYkeXHkEjPYsT+VeL397DrmnWz6HM0UkrmIPNKZBGcZYj5Mlj8oHOOa+t/A2hW/hrwxp2jQ42WduqE46nqzH3Jya48wxyr0bctm3+QqWFlQqavQPGs4j0tLFCBLcMFH51ieHPEdtpl/faVqt9borXBeFmO0BSANpJ9MU+4vUv/Fk07MDBp0W7/gZ6fpzXH6lbWupXsrOu2SR8/L1PpkHivEozcW2eh7Nctj2TT2gkhjltijQsNyMuMEH0q7vLDJ4rL0OLydItYhztiVc/QU6edmm2rnC/rW9+pyOHMy+Zxu+bn3qrcXGGytRNMCpDGqc8wOefpU3NIUkin4hg0nXrSTTdTh3RsGXOSCMgg4I9iRRVfyDeXSwrkFm6jsKK0i5W0Zr7qPlEftCqTj/hFZP/AAM/+xpJP2g125/4RV//AAL/APsa8PiA3/WpWC7T0r6D/UbKP+ff4v8AzPM/1gxn834I9kP7Qi5/5FWTJ/6e/wD7Gui0X4+NqukX2mW+hzR3V1F5aL5m8Dsc9ONpr5yKr6fSu2+CuiX/AIi8e2ui6e6xNcowmlP/ACyiBBdgO7ADgdzVS4UwGApyr4eFpJd2XRzitiKkadZ+6z6e/Zs0iQ6frGssrC3mljtrce0a5Y+43OR+BrofjXp8174LuIbXAZZ4XbcP4Q3P862PCOk2vhfSINJ00OltCMfOcsx7sT6k5NS+ObhG0JY2VWM0yqc+nJ/pXzrlZ3PWlNym5Hk3hfw5Da26bo1aVzlmI5HsKwfj1oEhs9GmtrG9nlZpIwtrG7sT8pAwvuDXq1nbKr/dHau68Ksqy7WUEMneuenWcXzFVZuOtrnhfwn0zU9P8FQnU9Ju9NeWVwI51CswCqN2M5H481M2pDRNM1PUmbakO52yeoUj/CvaPH9qs2jR3CqB5c3GB0B4rxi90yHWNOvtIuV8yG6aWFhu25y5A5HTtXk47EezrUqr25tTbDydeE+9j2BZwbGS8hYNwjKD6EHH9KmOt2jxRsS2ZUzgCvnvT/ixZ2GnWOlyDUY7/TYjZ3cuwSpNsG0/d7/KDkj8q1rL4oeGZIzJJqH2YMdxWWJ12H64xivo5YeSd7Hlp3PX7nXY7MfaPJeQEiNkDbS2TxVyz1i2VHbejKSc7XBwfQ4714tqvxJ8JbV8zXrJtmH2xuX3e3A61V0X4meE5JpJJtdS3BbcI5kZcknv2z+OKylhpyWiKT5dz3kX1rcRFY5kLN2Jwa8H/aJuU17xJoWm2wjD27SR53MC/wB0ngDGMg9/WpdY+Jvg+SBvsXiW1WVHK8A/MAR0+vauXF3Drmty6qLwNFABsVbh4wo5ySAQOWzz6YrnrQlhqbqSVjailUlZHL+PNEistUt7Yoxb7OrE5xyd3X9KwrfTY/N+aMHOMEduh/rXd+NnvJ/EUv8AoqSAQxqCTngYLH6dBWd5d5IpVbBEyr5LEcZOefoo5p4etP2MfQ6JUU5HMDTI9iL5R35G7B45z/hRFp0RYDyW28cZ5XPP8q6x0vHDlbKFVbdjJ6Zw3PPZeT9R0okivtjFbOBDycE8j5Rj8l5P1FP6xO//AASvYKxzUel2jvGGhkUYHfpkfSpTpFo2393Ju8vufQc9q6Axao7yKbaFCCSSM/KOD+gwPxApzx6wJJP9Hi4JONpPO/kdPXC//qqXiZ9/xH7BHKX2kQeWVELZyB+f4Vz2qaco1MRxxbTgZzXpkVprE2FEERY7SAYzz8zY7cZOefQZrI1LTrhtbAmjQFIlCkDgjc3P5/yropYmSV2T9Xu7G18O/CcepzeH/MLCHTr43kmDgNtwQD+K16jrvxD1y61if7FNJZWyZQRDBLn+8a5/wBbltEmCTNA+/G9QCR+B4NeXS/EK4tfE8sd5p/m2iTtG0hbDlAcBgOn4VdClUxSaj0M8Q1TlqfQnh+/c6NcXMkoeadt0xH97sK1PDto019GWU7nIArzjQvE3hbUUC2OrJHLtyBv2/wCfxr134bWmZhJ9oa4WKMMWbB+Y9Oe/es50HDdWMXPQ73KwW4xwFGFqmjh8tUWoXybjGn8NJYnzI2as2RBW1HPx82etU5m+UsO1TTyBEJYjc3C81Ru5o0CxyyBFAy59B60yzQ0prextJNTvHWNAOCfSivP/ABRrMurAqmYrOLiKP6dz70U+YToqWsj4Nyf1oLGmg89aUGv1Y+PF7+9e3fscaRJe/E+51TnytN0+RiR03SEIoP4bj+FeJDrX1j+xbpK2/gfW9bZf3l5erApI/gjQHg/Vz+VeXnNb2eDl56HbgIc1deR7gckt2/GsPxszf2XCuAR5pOffaa3F++awvGn/ACC4xn/lr/7Ka/PnsfTJ6kFsuViPqBXQWckkCB4zhgOKwNKYSW1u3UFRit0HZHk9K5IrRlz3NHWb+31HRWsVjKysAeegxXjjltPurlpcZglkkPpwxavTbDd9vXevySBgPevNfiYV0p9VklUui27MVPG4FcYrzMfSdX2cf7yN8LakpW7HgWs+DdU8QvqHiiwubJmmLXU0KsVZNz4JC4+7nkc9PpWK3hXXLf7ElrdRyvfnbGkbuhI3bc8jBGc9M9K6u6XXYbWexhshHbSJ+9mVhvijJDbWAPy9QcHnAz0pbKC8tV0I2t2ttai3umkZjydoPnkZOWDIAAQR+HWv1SVGnGCtb+kfJU5TlN85zeleGPHV1qc2nxxSRNAT57z3ICQgHBLMx4GT2zVPWNB8RWGqQaZexxG6nj82NRJE4K88kjOBxkZxxiuk8O+IPEFrHqFt4dsprmwn/wCPkvuZyM5Cqw5BA/HBP1qa5t7xG1C6uLcwSfZJVmMasI4Y9vyorHvuAXGTnJzWdWhTi3ZkUp1XPyOY0nwv4k1S4kso9sQhiWchZAAUYZ3Db1GMZr1fT9Q8KRQ2N6biG2nhhRRtukHGBlSD1/GuNuNP8ywsLmOS7itntVkja2Qs8ioi+YCARtw2eTwT+deW+ILd01u9DbFKzMCOODmvJzDL6eLjFc2x62CxM8PKTa0Z9C3vibwnNcSTS61ao7gKQ1ymMDt06e1Nj8Y+FUVg2s6UytkMDOmTk5NfNkkLYz5kY/Go2tbjcdsit7AGuBZBTtZyZ3PNZfyo+mLn4geClUiXUbVyc52OTnPXovfAqq3xG8D8sNWVGYlj8sx5Jyf4favnFUYQCdmYpu2t6j3/AFq7NZw4Ty55Dld2WTAK+o/I0Ph+hF6yf9fIFm1R7RR72/xS8IwksupNLzkbYZf/AK1Urj4teDXyJI5ZM462znv7tXjdx4fnhtYbiSVdsyeYgH901v8AhfwXBqFiLidt5LkYGfb0Iqf7IwcVdt/eW8did+VHcS/FTwfGc20V0D6LbY/mapL8UNFmkVINFuHJwoPkx5/nVWL4Y2sjBkijXPTcZBnj/erFPhxdJ8YzadhWWDYeMkZZQ3f6ij6jgop8t/vCGMxEpLY9++HUok0YzMuBJJuKjggYHFcX448E3t8Jb5fD728rTFfOgl3RyHPQIeSe2VP4VoaZra6B4cguJCAjSqjZ9D1/QGujg8UaJexxfaVls7pFHk3CSMpVcYHl4OBj2Armw9aphXzwi36CxGZYajKVLEK9/U+fbnR57G7aGRdkyHlHHUf1+tfX37Pel/8ACNfCOyuLnetzqrtdsHYkhW4QD/gIB/GvNb7Q9H8WX9rpWpSXrNc3CLDdIFaViWGQzFSw47ggete5agsMLW+lWqhYbSJYwB2CjAH5CvRxmYxxVJRUWn1OHDyhNt05XiTeYWikmYErkcep7CtCzkaO2VRwGOTjtVNlEUEcZI3feb2J6D8qWeYR2bkMNxU4HrXmpHUOkuvMZ5htKj5Y19fesjUGZ7K6csWOAGP1P/1qmn/0a22bznqxpl6vl+G9235pX3H1wOBRYpHAeKNRTSvD15dyEYhikf5jgHAJxmiuI/aF1H7H4CvY1ZVaUiEA98sM/pmivQweDjVg5SMa+IdOVkfNA7YzTsHFINwNKN2K++Uj5ewqqxPoK+3v2ZrP7B8D9GOSxummuD7bpGGP/Ha+IgWGc5r9AfhjZnTfhd4ZsTEY3j02Deo7Myhm/UmvA4hqfuIx7s9TK4++2bjDaSWB+lZHi5S2hyMFztKtn0rRkLK5yvA7etU9eIk0W7zx+6z9K+RSPauZHha4E1lAO6ZU/Wumk3NGFXHUda43wK3+kzQHpncK7iOPdjpXPy7lyeqMQXs/9oxtndskOFHA6Vwnx6klOmtcRqA00KrgkDnf3PpzXZ/KL+PjGZDznqa4j46Qww6Cj3Em1JNyse/HzYX3wDis6dPnrU1/eX5lSlyxl6P8jxAX1wFln/svz4hcZ+3B22+YDgb+cFQGP54yabq0trfeING1C4m2SS28hFrbrsGI9wRYwD8qSHPHu3WmRapa22l3WnyxyGaaORYNq/u9zkZB+nXp+VUrNof7R0W1ntPOmEBXzGBADZO3K8BhGck5PNfotSlGK5ku/wCR8xRqSk2pGzFrE91JZSQaHHcXdurG0h0/McYJGG8xVJYsPXI6ketVJtYkTQtSsFjlt7Qo4ewLbgkjkBSSedwfnvjaBT/C+p6fpelahFqGoPazXLq6TxoSXVScqB2z2rOmludR1G71OzJhlvGjWMkgAJ5gU5z3zt6+9ZVaMIacuxNGtOUuVvQs2Fm+oagXh1CfTlW4It4ogctIqjAPQDaOCfWuZ1PTY5Lq4m2g7njUArnkuckn+ta0V5rFpNNFp7WsNvM7M27aGVz2XupPbHPAxVXxI1yFiMOYk+Vm3HByBjn2BNc9R2tqjpoQlJyb+RkGxl2THcrx7bjA6ZIYDOP89KtnTA4fy3YbZkUbl4/1WTnFQ6Xa3t/NLbyXyxCNCWBB3NlwWAx3Oea0PEGk3GnQ+XDqBlVyxZ+BkuP8MjOeO2KwdampqLlqdaw9Rx5raHGrGi6DO2G3juemNy/r1re8S6He6RPYR6jHArSaeskYD7wRsOM8dc54/Wun+G3w91rxBcf2fHpdpfGM5ZGnHAIVifTgFD/wKoPiwt5DrEUepMGNvbGGNthHAYgLz1I9eKyrYnmrKEdjSGHtSc5bmSuk26w2Jh8tzKkTMZZM/MW5289R+fBr1D4Z6WTosDW92YSz3MbRlAQ7BsAg9ucetedRQWWqppdy2p6Jp32d13RtLLvIVcZIWMjJ68E16L4B1HQJvDkCXerPZXFvcXKmKIMchnYBzgdxyK5cc5OiuXe5WESdT3nZWKXhs6rNHqdvfXdzYlh5XmtIW2TBgSpGRghVbjryOOaqeK40PxE1Z43V1BjVXHIYCJea7mC+8KwpIp1y6uS0IiGQHKEc7wG/i4rg74RSa/qV1B5jW3nARO4ALIqqoJx9K8+cpyvJxsdtCEYNRi7mjqbTf2MkElml3piQGa6h8zY7gEj5T2ZQdw/3T1Ga45Y9NWOYaf4ojSFjvEV9DJHI3oGkjDbvpkCut1K/t7d9PhluFtZZIz5c7jMec/dcf3c457fiaz9b09GcNP4Jgdnw3n6ffbFfgHjOQB34Gea78I4Kmoz0OXGUqVaT9otjtf2aLPU7/wAbNqbahbPZaXauzRW7rs81vlTKjnA+Y8+le9WSq94WLs2+TLMx5b1rz34AaLHo3gW8u10+TT5dRu/mSScTNsjGBkjjqWrvrGRdrSFeeVXNcGKadV8uwsPQhRhaGxciuBJcyPJ/Exx64q0yeaFjXbImQWb0xzis0Lhd+1mIPAx/Oor/AFBnSOwhUw55k2+g7VlY2ElkOoX4hjGIEfG7vI3+Famux79MeFsRrGBg4zxVDw8yTXZfG1IuB7n1q/4j1zRrOxeG7kLOynATlqTvew0fKX7T92Tpun2aOMS3jbgR1A7/AOfWisL9oq8W58SaZb42lDLNg/3TjH8jRX1WV4fmoJnlYyf7w8tDfSng9Kg59qd83r+Fe+meWXtPha6v7e1UFmnlWMY68kD+tforBCLWyt7QNuWCJYwfUKAP6V+f/wANo/N+IXh6MjIbVLYH/v6tfft1KVPuemK+bz+V3CPqetlqtGTIptoBxnk+tU/EOF0K6OTnyxkfiKGmLOF7k8+1QeJZiuk3A65KjH4186kek2c/4LcJrsQ5AkVl/GvQowAMV5poUnk6zYydvNw3tmvSHz1FZSVmym9jlrtmi1Bo3+6sxwa5P4+LN/wiVrdRwedKl0qrHjO5irAf1rr/ABBC0cxk28M2c47+lcz8UIDq3w8vreWQQeUokLHgqoPJ/Kng2o4iEn3FXV6bR8+trEUy2tvfXUgfy0VwIQU2Dqq91c5xn/ZBp14G/tfS/wCy1K2RiuI3FzjzACP3+8jvt6Y/nT9KubG30O6024nihf55fLcfM52/IVbrkEdAOPxNZtj5k0+kyXE7QzLDI/klsmUAE+vBk5XB/u/QV9zUpxWsf60PnqVRyk12Ha22kxmNoJ4JbUqCZL1CJll/hXavVAOe+Rn2p881jcaEUkWON/NjMl2hKLc4YBgFwAoyQc8E4BqvpFhFqkRvprMX10HEZjlbCqg7nuT7+1Vpvs8evXMFurS2uAIyOSuCeQcdBycYxx+NY1KerV3dCp1dVFKwy7bVJJBf3EGnyQyMHw8Y3M2MK7Dr/T2rsodHt/EmmQaldXxaSRSW3EIz84Bx9B2rhG1a4cS2w0x7eSVVge4YkggAYGO2flP/AOusnXdR1yx+zWVlqNzbWy2ysixPtLMScnI/2sj6CuPHUJTppU2ou524CuoVH7VXXY9JtvBMVtqEd/bamihT88ciuWYEYIBHrWjJbaMYUXU5kcouCnljDHPck/0rx7TJbqe5SbXNT1K8iHJiS6K5PoSe1d1pV14G1jW7WPWNKFjYLtjEXnh2PvuYc89eh5rxquBrbzm36I9injqdrRjY3n8UaFoTahqemXRivpotrRfagFlKjC8Z4PuBXB6PqvjDWkCtb6hqjckqtq8y7SfQAjH0/SvqHwl8MPAFvFBe6f4e0edmVWiuZFEqkgnDLnOT9MV2M8GmaXCMXFlbxxHDRIyoq59u1c6rRoxajFyfmTOTm09vQ+UbvRdP0p4IPE3w7m06adPMSVpJEVhk5YDdjg9R1Ga6PQIdHurOG107TdOiVf8AVmaPnB5PzEn9a9q8XzeCdX0ibQPEurWRSYloHDCRoH7FSoODjg+o4ry3SLWwS+SOa4tIw8vlwujcMc4B5Hy54ODio5vaQ5pXT7XZvTleySX3EWq+Hl/s79za2zSYyojt1Tp3DAZH415qk2t6ZrDafe6ZPbRz4w7zMwKAgjGR9OK9XS6vIbqW2vLtpYd5AO3GPp/9f3rn/HcVpp9tGd86NNIhOWBD45OeMnHFb0YTcGmroddKnKPRnL+MLmKG4tlu7EXlo8AVwG2SIQSdyN2PPcEGszTlD7otB8ULbAgj7Neubd8HqMn5D26NzXVaRZ23irT7kwM0n2eQRAshjJO0EgBvT8cipvAPw7GqfEXS7G6hJtUm8+5yD/q4xuI/HAX8a6KWKjTXsp7robyy91aH1ilJNdT6E8PWd1pfg/RtIuHX7TDaJ55Xo0hGWxjtkmtu0ykG3dkY5qteyb7l3aRPmJ+XBNWrfynVY2dVPbcMc+ma8693c8+1lYlDfuSEcgD0HOaoeQu6Sdmdnc7V9SO/5mrkrW4QlpVWFTg46ufQU3z4m/exrt2LiOPb3+tWhFaaJ4LQIrbSckleea5vUbdirux38d+a6UTSSWm6TaxyR8o4/wDr1y/ii8j0/S7y7uH8uGOJnYnsAMmhfEUtj5Z+NOorqHxDlVSNlnbrCeRjf1P88fhRXI3N4+p6zqGpSZ3XEjSYPONzZAz9OKK+5y+m4UEkeDXlzTbO1i+Fer/Lv1HThnqFZ2I/8drVtfhLl1E2uqV/i2Wxz+GTXdiRs/eOas20c0zfuUz6kkAfma/N/wDWLNa0uWnLXySPp/7LwdNXkvvZm/Df4XaZY+NtLvl1G6uWtrhZlRo1UErzzyT2r6Hu7kRsTzx6c1wPw2tT/ak1w7IWjixhTnBY/wD1q7S6LMx2ke2e9d+HqYurC+Ld5foc9WFGDtRVkQpc7ZN7dOTzXM/FDxlY+GfCcuqXkM1xCJo4ysWMszH3xW6k5Mr7gmBxj1rxb9q29hTwzpOnpGRJNetLtPTaiEH9WFddGmpzUWc1WbjFtGXc/H7TGmRtN8OzpslT555lHGeThQf519VW0gmjSVSMOgYfQivzXg3YlGwZ4/nX6BfCTWBrnw50HVN+95bGMOf9tRtb9Qa1zDCwpKMomeGrSqXUix4rl2tFHzyxb+lcj4yurWDwxfrdK0iPDtaIMBweOexJ9K3fE9wE1iXe2AgGCf4RivJPijr0V4kenacqXSCRZJtq+Yhw2Bk9DhiM/h615+FoupVSOmrNRg2eeahJpd3KyNZWcUkahYoRMUZz0LgngnbzgkcjvSXNrDBe6XZK0U88sMpiuIfmjG/7oHTgEMT6FqlsbDT71tQW+jNxK858u4AKiNcfeUDGQDwaz4Li4lgsJII91s6XEbuuR5ZK4f6BVCnPevsZLlirP+rHhU5qUmrbFLUNEYamtnPJOjuu4R2u11CjqC2QMk5x6cZ60+COSx0wXSNsZHBeymz5qLnnn0J4wRn5s4rP0iyj1OO4llvGt7OIjzIovmaTnjav4An8K0dThXQnaOO5kmgkjW5V3DK8g3AbWz3Az0ompvRsiM4JpJamXDeGO4jN1p95wpVYriVvKkQjOWyPx446elZvj67jfXYmt0EUJtYikKkkRLt4UZ7dT+NWtU1K11C1NpbGeR2m8zdMBlR0wOp7j8qxvGqt/wAJAFbJl8uNJfl2guFwSB6VlUhFWZpSnKV7jLOfdjJrSVYpVCyIrDHcVgRedGCxjYKMckVctrsr1P41CszfVbnSW99qkelppceuarFp8bF47aO8dYkJPJCg4HNXtH8R6to9yLi01m48xeSZmEuc9c7wa4+e8DoJJrjyoQwBVOZHHfaOn4msl7rP8UrfVsUnQjL4kilV5dj1h/iTqayxytNYlo0CAfZlwR7jp+lU774i3EyFGWzAIwQIAQfY5zXl5n5wI48n1JNOF3Kg+WONT2OzpWf1OgnexX1urtc61/E//POa4JVgVCu3yntj0p1z4mv75hJNHd3TgYDPuJArnNMvfLuVnvAbiFeXhWVoyw9iO9ds9r4PuNMGoWzXDIqlpbeeU+YOOgJPPtxSq1YUWlyt+hpSjOsm+ZL1L/gLxe2mzyRX9ri1kYMUb1Hf2+tfSvwXfT9Q06/1+zeZ1H+joZQvBIDNggZPG3uR27V8e6S2j3xuxbhtMzIDbF3Mi4AAIkPXnrkDg54x0+xvgzp1tpPwa0aG2uoJ3mR7i6eKQOolZiSuQcZAwPwrkzOFJ01K3vGmFqVU2r6fmdE0gMp9qt2zSGN3T7x+Xd2HqayrZ3mmKgkIOp9qtn5gFjkcJ3UV48YnWy7BbxXEga5kZ1Xndt7fX1qS6VrtvJ5itF4Cg4Z/r7VZtIWhtFU4weWU+tVbh9iGMj5O+TyBTEOuzbwWflxlDjjA9cV4X+05rv2DwDNbIxWS+kW3UA846t+g/WvYNXhNraQuPkMpJ2k818p/tT619q8W2eiow8uyg8xx/tyc/wAgPzrowdPnrIivLlps8w0xdtvI27IJAxRU1pHssUGOSd1Ffc0I2prQ8GWrPdP7TtlVmN28idnt9OuHAPodwUVb03xZp8MkOmyLM8jscPJ5MakdfuCVnz+FeESSTSk+ZLJJk5O5ic1e8MnZr1m3pJn+dfJ4XJ4YefPDRnq1cxlUXKz6/wDhvJDNaXF3BKHSSQKMYxwPb610d1huGJ/CuX+E8PkeD7P1l3yt+J4/Summ+dtqZ54rlrNe0lY6Y/CiCKJSigAMx5wc4FfM/wC1LqTXvjqws47iNo7OxI8tV4Us5yf0H5V9HeJL37LbizikCTSDkr1Vf6V8kfGLa/xC1LzHB8uOJF69MA9fxrowKvUuc+JfuHFRxPiU70HOO3rX1t+x1rIvvhnJpbyZk0+9kRRn+FjuH6k18lkQbJSSC2/pk+te1fsda4bXxfqmiltqXduJkHT5kbHT6N+ld2YQUqOi2ObCytUPZfjDp+n3872+pKz2zRFnCysjZzxggj0714JewRaDLHa6ReXTRSsYdhcbXJHHTGQV4OO4r3D4oP8A2rrs1lLgxRoFCjv35/GvDNe0K/0/UYYb4y3NoJma0jUE5yemRjnJzjPrU5aoxhaXYeMU3NNbFRobS4t4p4Bfx+XDvnmTGFwMbQo7Hrk+hHaq19C1ndaXJeXH2VmlaNVLYHk44bnhVJJXOMHrUumWa3zMy3c9rPCkH2YQgk5ZR97uP/r1kas7/Yt1xFLcy292sZ3jcVAB3KW9GPau981kr6HNCUeay3FtY9SsJTcWeLByxGZlCo7ddmDwRx9OlTTSTNBqF3qVzFczRoqySR7WaGQnA44BAx29DTfO1CW9axjb7RM5BSO5wyoMbhgE4Qj0qTUUv7GCJ9W+zyRBtxmhQESEHALnHzEdeexptza1sZ3gvUytNutPvL7F1PcxQ4wrRwoGU93bHUHuPf2qp40uHg8UoZIRGYF8tVBBO1RtUkjqcDk1OJEvNSto4ZDdANmWSP5cqOcnOAMDOc8VjeMVkk1gzNdR3W9dwkj+795hxx04/Ks501sa0pu3NYjm1hmJ2xxj681REzM5PC7jn2qq6nvxUkWAvU5HY1lGmobGsqjnuLPucgc/LwKI4t1TQbDkNjkcfWpoovKk3HBFVUlqxRiVxbHAwKVoJQMlCV+nStO3llkmG1VC55wgq5dSN9lkO7tjgVg6rTsaqmmjItNPmuEzGrE554xitBLFowI7iSDZjlHfPFWdIT9xu65NJqFptWWdpPouKzlUblY0jTSjcS206P7LI1g5kAbMigElB2PqR79q0fCvizxH4WuWbSNXa0RmBlgJ3Ryf7yHj+tQ6bYzf2Xb6hZzyJKrspeJyGjfPAJHTIwas3Oqa8dv29re8x0N1bo5b6tjcT+Na+1TXLJXOpYWpyKcVp5HuHgL47aPcW0eneJof7PnZgrXkQLQt9R95f1Fe46G1rqMENzps8d3bMNyvE4ZXHsR1r4RuLiN4gtxa2cD84aBCAfZhmuz+EnxI1P4Za5HdxbrvSZvku9PZyMg870zxuHY9xwa5K+Ai489PR9jD6w4z5ZH2qysIWkkAJ9KzLvMLCS82NjlIQfmc9t3oB+tS6Hr+m+KNDtNc8O3S3VpcruRh1U91YdmHQimyw+U5klAecnP0/wDr15CTTszsWpheJJJY7RLm6ONxLMT0Ax/SvhbxxqzeIPGWpamzZFxcMUJJ+4Dhf0Ar64/af8QN4f8AAAWNhHc3UbQxker8HH0UE18YWXz3A/rXs5VSu3I4cbPaJrhj9nXtkdOmKKlgt5Lu5gs4PmlnkWNAeMsxwP50V9POtCFk3Y86FKc1eKFA4HWrmilV1a27HzBUDR5XOTk9e1Sab8moQPIdqiQc5wBzXM4GSlqfY/gtY49LslhmWSEQAB1OVOBzWpcagsYf7OCAiks/Xj0H1ryn4L6mlnc3VlqF6kVtJHujV5ABv74/CvRb+6spLCd7eSNykZIVZBx78V8viKLp1Gtz3adRTgmY1vcPqN68jRHezY+Y9R7+lfLvxDvhdeN9cuFiSZTeOis2AcK2OgI9Pyr6m0hbR7a5mmvIA1vCZZEEwySASBjNfH8jSXTzXH2iMtLIWO4gHJf3/wAa7cvi7yaOXFtWSZWlkbyJMW8agueRnj8zXY/s/S3Fp8UdHuI2A3SOkg9UKnP4dK5CWCZkZfMhJ3kYQhifYAV698M7GTR/Dkck1q0E8jOzF1wxUnjPfpXfXi5QtI5qNlK6PVfHkN1bau2pQeYsTkEsRkE45U+1cbq+t3NxGbdbaONdhDuG3E564HbqaxPHHiuS1ighluZ8SEkHG9uMdMnArgL/AMb3UalVjeUEYBkIBJ/AVx08M+XVnW8Sk9jJXxHd293sklaB4sRrPEM8KAvzL34ArRf7YtleSrcSRmVY55ZeR5q54UnqTnBxnqDXMXFtNJC0kmScbm2jv7k0NrGoyqoa4KAIFwowMCuqMpSXKjlSgneR2S/aLTXGntEF3deWA3lgt9oBXLP2OCDVXxTrDSaVbRx6X9ltizGFJfm8zJ+Y54JxjHbFcO11eJKzx3EybupVyM/XFTT397dSpLeXc87KMAyOTge3pVuTSs0Yezi5cxs6Pe29tceZc237p4pAY4xwSVZQPYcj1qjqptJGtxa+ZtSFVcuMEt1Pf1JqKOff1Oaf5QcBhwfpVxSetxttaFFog1RNEyn2rR8rPbn6VHdRlYTxyMU+VBcqK2cKRjnrVxJGW3MbAHkYOaLS1EqBgc9vxq2LVeFYcDtWU6XMy41LEFrc7CsZKquTk1ZlubeSPy/3h/3V/wAaeLWPsMUpjA9Pao+rJ7lfWGJb3skcYSC24x1du/4Ulw15cpsd0RTyQq/408YB7ZFP3Mc+XgttJHPpVKhTjrYXtpvS5Wsrq6024MljetFKAVkwchh6MDwfxq7Dr9/dXqrJa6YAeu21X09OlZVyJHkfFsYiWPJ6D8fxqXSlihlZ1cySYwW7D6VmoRlLY1jiKtONoyaNO/maQkTRRxxOVRvLQKAexwPr+NZuqF1RFjnEik/dJzj8DzV+SRkK+ft2MG4wSF7c/Xise8SOSdVjPHoHz/OuuTtaEkYNuTcrnc/BT4h+IfAOvy3Gnsbiylwt1YuTslH94f3XHYj9RX138O/F3h34go13pNx++hwZ7WXiaI/7Q7j3HFfC+i2483a0mx2b5GPygY966Lwj4j1nwp4r0/W7GZop47gPvx99CfmU9mBGRg1yYvLlWi6kNzehinTfLLY9B/bP8RRXnjuLw/Afk0y3QSgNx5rjcePUAgV4PYn58/0rY8f65N4h8ValrM+7zL67knKntubIH4Disa0ztOPvdh61pgYOmoxfQivPnk2df8P5CvjjRZFwWF4hwR70VmaHPLa6xYzwn96k6lfrmis80w0q1ROL6HpZZiIUqbTXUm3EjH6VHIzH5SM1KRuf5eppCu7oDnHNei7ngov6Frl7prqmfPgzzE/Yex7V3On+JLKazlnguNjKhZ42O18AZ/EV5mYyx9MVDdIyW8rZ5Cn8am/Ki033Mi9vbm5vZ7xpZBLO7O5DEE5NVo1csFViuT64FOcYrofh7ZWd94iEV8FMIhkO0nqcYH88/hXDOfJFyOmlTdSagup2lpprWmjxPZxW12Y4wpltyJGzgZ+6c966rwR9pXTpIr1JLPa25vtEeCwboQDzjj9KxfF1v4X0LTxHYXCWdyWIHlNiZRjgHqSD78VS0pbZfD7atbW+qXysWIYKEjOMLksTnGeuM8n8K86WOqVIXSPof7GhRqcspX07/wBM3nOoFptRbSrZxGxjjMuCyqRg8Htz+HXtXFa5/YP9pSm+drRiN4SGBjt9OowR75rZ0jxtNYaTc/aPIs5ZMpE2fOkUY7L90c9/0rntXvNNvdLt59NheWaBfNu5Seck4/z06gYrOlKspvmW+hriaWD9glTldrWzRn3Lx/Z5ZLUw3cDcCUxspXnqBWARmc7eRzWnPbtqUqytIyYXaiBQqgewFTQ6esIChOnc17FKlJany1WpG9kZRg3LuX+VNjtpo3DIAc9mGRXQR20eP8RT4rdB/u+tbON9zJSOffcsqLceVED0wOtXoIfkyrbh7GtC4s7e4URyoG9+n61kPp95Zv5ls5dQfu9//r1PLy7D5rlvy+vf6VKie2B3NQW12pIjnBjlPUEYzVokDjdVpktFIWs0Fw0kOGRjymcVIJl37HgkRv8AdyPzFWRn+9kUpOCQOCaEguR7f7ucY6kUj4wPb2qU5J659800qME/yqrAV5BgZznPpUtva+eqGO4CS7vlXcAcj68VHKyKQ752D73rirttcafcwSG2VY5mPSufEScVobUUm9SLUYZBDFb3UluEDEmRmABHHXHXv71km7tbeYx29uskKkfMSwZ/frwDVzX0kadLWNhJsHLAd+9UY7EDlifwrOjFv3i6sktEaZLC3D+SHikjUlASdpPPWsom3eaRmyDn61qSNJFArIu+MkkYJBTA6Z/WssyRujMytntuXP612KU1LVXMbJrQ1NJiWSExBmLYMiY4wQO2afAl5BcKIn8xVXJUdendT9aZBHEtqy7gnygo/JHJwenIp0Ut0nmSSKJ4gu3eecf8CFXNTUeaGz6Cja9pGHqDs9wP3YTHoMVHCJMnHP05p92xe5bC/gTmn2qSdfLBHupFcyc9y9DW8LOz+KdNSQYAuEYkjpg5/pRVS3uJbe7E0LSxSIchkOSDRUVqVao0ztwuIpUYtSVzUYrlfmC84BY8VpWUNiwEafaLyfbu2Arbx49Nz8nv0Xt3qhaLBJfwrccIpJZgewBrr/DOmafcTC9s0h1F0B3pPdCHy+2dpHPHOc4qMXipU01sGEwcJpTbuQReItG06zayufBls7HJin3mdi3oX4yPwrA17V7K60uaFNEtreYj/Wojgj/2XNdrq+m6VPZ7UF7fXAOUjtQGUH+6eOR71j6pfGw+Hmq6XcQLbtMymJcZbG4ZJJ6H/CvLp127S1u33PUqUVGDSStbseXP39jWx4QvpNOv3nitUuWaJo9rLuAB749ax26113wssZL7XJlt1ikuI7cyRRy42OQR97PbGT+Fd9dpU22ePhU/bRs7HRabrkOsXEem+JrNJ7MRsIZ5bUI8Z7EP02gdjSxx+FLxzZza1NbQRwlG8iQxpMAMj5cEDnr+PFXtT8NpeWg1DUHtLK3aTy98U+V8zH3NpHHFW9P8MeGY7NgYN4fbiQYYSY689s8ivIqThFX1+R9JGdVwakk/N7mJLpdlDo/2jR/tKW6Ky3DTXJKq2eiHZglgBjoaxBc3TWU1kAIraWRZGThnYjpubHOM9KlubrzGksbf93YRSFhErZVmGRnPfHTNRHOegwK9nCYbTnnqfP47GKTUKatZWYkKRgfKAOafuycH5geo9xTQQf4gCexpVB27jgV6PU8scMjn5c96a5yuFzilZefu9D1pCMZ9R3ByDSaC5FkZweuO/akYEgnp74qUhPcfShuwySMcjOKQ0QSIrKuI8Oo+Zic59/ambMse/wCIqy0e5Sw/wpsangjB+oqbDINrZBxk9gKQp24+uasENuLbQOc4HemldpzjCntmmgI1jy3HI9KFX5s44+uanI4BOAO4pFUdfbvTFqQeVvJ+UMPSoTYWoIb7OqyA7t+Tn8ulXtuD8uM8Gl+8fmbJ9+9DSY02U0t1UHAbcTkk85p3kndjgfhVsp8w6ccfUUFeeeOOmKVkBTMDMSUYqcHlT2q5feG5ooIZFnhnVgrMrptb6ZHX60iRfP1b6AV6DLYQyWUTtz8g/lXNicTKi4uJ3YLDxrcykeZPHGI2t5VUEMNiu2Dg+hFRRxz26StbzEEkAqxw3+BrZ8S2dusp2oxVmzkY+X147j8fWsUxzx2X7mRZ4gxJAG4L9QeRW6k5xU4PcwnDkk4yRjSiZ5XZmx361NZrIgBjmVTn1xTAJirNs2/RelT2iz4AV1Yg+oP6VNpk+6P824MpaSNZOc8qD/Lmimo06thrcZJ4+UjNFbxqVUtiXGNzd0o241SP7VCZI8N8oOCePWug0po/tRn06xtU4ZC1zcZVDjjjqePpXKQ7VvIpWzsB547dzU+tWcNlZx3KzC5eWU+UyfdKjBLc89SB+dedjKUnPlvY9LC1IxoXSu0zspfEVtah7batwY+cQExRyN16d/zriPF3iG71O2Md0kYMr7s7AD1/PFLp2o3eDct5MOJFX7mS3f8AKsPXL6S61C4eZlkBkOG29ugx7VyUMPGMtVsXXxU3TttcpcbQa6PwBrNvoetG+mWRsRFU8vGVORzyR2zXOJ8y+nNSRZB2557ZrrqQU4uMtmcWHrSoVI1I7o7jxP40fW9RiEhnWzhB2CTlst97jOKtDxJM2jto2lxi2snB89iv72UntuPKr04FcPElxIqokBwpyeMjNbVjDMmWlcE465zU0cLCyjbRG2IzCrVcpSerLqAKApxQw44696FT6Z9QaljUKCNmT25yM16SueYyFV53KdvHXFOyM9cjmnDbj5uuegowWfGzatAhyjcOePxxQVAPC5wexpwDYC4C+ppwQZCsw3H8qBkTrxxwepOKbsG372fqKnYEZA5PpSKNzfcGfXPNFgIo15O/cQBjGcUBM4GMEnHNTxhT6n6jOKXYNu47cdhU2AgMYY4GOOxpu3HH5+9WUUrJkoCOpwaWVYzIDGuFz0z0/KnYaKwj45JKk9M0rRsfujc7dKlkjUduMcEHik3MqERggMPm9xSEQYxncvJ/Sn/KSMj0p7AMM9qaCTzwSR09KY0IQoO7AI9cVJsk6bccdqVctzznGD9acgIYBiMD06UhCBR1A5rT0jxSLRBY6grNEuQkq8kD3FZ6pGGJGOnWsbUlK3D9xkY9xXNiYKaSZ1YWrKk3KJva3qOk3CNJDcRt354Nc/byWt9Otuse7qSw4rOu8cg4/Kp/Di/6YzdFCnkdqwp0+VqzNqtdzTujVGj2ind5JbHZnJpkukxK2FjwGGQRWmp+YfNmt+ws0lgTzFGCowRW2KqOCWosHT9o2cONIVPmUyKc9QaK7a60srnowPtRXF9an/Meh9Sj2OEkLSNyAPQZo3yqPLUjbnJUgEfrSu8YuNmfmxkrUpUY3bePrXtVleTUtTxITlDWLsJJL58flzQnAHBhwPzB6/nWdfWdu0rfZxOVzw0wAJ/AVqlVK4X5cj07VDMqqN2fuiuV0YrVG88TOove3MS6gZYI5AEKZK/KRnIxnI6jrVdGw49KkukkWZ2XdtJyCKbGz4LN29RWRF7mlHdSQopXcCex6Yqyb55DH5ahefm+lY63A3bnVvw9K0lvNLXTpYxa3E127KUl37UjXncNvcn5ecjGD60ueUdh8qe5qwTNIVOxiuOXA4FW1jGQTn2IrK02a6miS0jDpahg7Ln7zepNb8UX7vkg8Z4PFdFKUmtTOoop6EJiUt1yPTvTtjHgjHtVhYypz155HfFM4Y9cHrjrmt7GWpCNoCqASe/FSDls7fz4oVc4bb/WpBtbGF5HPJoYWI8bgc5HXv1qMKyk7sH0qxn5z0H40jMoU4UkZ656UARRxSNIAfl/TinuoC43KfTilD8HIOMUDBgwuSQR9c0n6AlcaxLEZxgCnRna2AQueoxkflSsAG2jB96Ux4xkhSRRYaLF/crcJgoCQoVXKBSMdeB6+9ZxU4+9zj86sDAO08+3WmlACxOAB0z2FJJIG7kQP93htvINNELHO1iQOvpVhFDfxD5eaZ5bYJ4JzzxTBDY1GPmVjzkjPb/9dIfm+VQBjvg06ONRKPOyFJ5HtSqqbvLO4Lnr3AoEIgxn5sH0xx+dZuphTIT347VpPt3b/mwOgxjNZ+rj52YjHTtisK+yNqXUw7zrxWz4YiMNu05ABJwKw5hukCjOSeMV11pE1vAkez7oHf8AOppLUc2Ol2oud20kHkCuk8K6la3dhHas6LcQjaVJ5YdiK5mYLhm3YGCKyHkCHKsVIPBB5rLFQ57I3wdZ0m2enz7VHTOaK81bXdVhTYt0WXGBvGTRXnPCzPVWOp9jKsubqYnk5PWtJen5fzoor3pfEz57oOX/ABqu38f1oopMozG/1340rKphyVBO70oorke5qtiOABmYMARzwa1dOjjaQbo0P1WiiqRMjfjVRgBQADxxVgqPl4HU9vpRRXRAxe6Gt/rV/wB2ggCM4AH/AOuiire7Bg/enQ/6z8P6UUVQdSG94hbHHSmoqiJCFAJUZOOvFFFSxEkvGMccdvrTYv8Aj4Ydtx4ooq3sD3Hnoh788/jUp+8fr/SiisyiOQDKnAzzTj/qwe+2iijoIhPGz8f5URk88n7wH8qKKpC6D4gN/QdqryE7we+DRRSBEicgk88/0rK1v7x/H+VFFc9fob0upj23/H5F/vV1s/yypjjK8479aKKVHqKfQLoDyGOBnFYsgGTx2ooqK26Kp7GcxJHPNFFFZmh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5" descr="data:image/jpg;base64,%20/9j/4AAQSkZJRgABAQEAYABgAAD/2wBDAAUDBAQEAwUEBAQFBQUGBwwIBwcHBw8LCwkMEQ8SEhEPERETFhwXExQaFRERGCEYGh0dHx8fExciJCIeJBweHx7/2wBDAQUFBQcGBw4ICA4eFBEUHh4eHh4eHh4eHh4eHh4eHh4eHh4eHh4eHh4eHh4eHh4eHh4eHh4eHh4eHh4eHh4eHh7/wAARCAFeAQ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CmG8whX5XvzVTR9YttS1O+gs5lkit9qhx0c87seoHAzXlXibxBr+tyGG2ZbKzz/q43O5h7t3rqfhhMi6olqqbP9DbI9CGFfOyhaJ9Iq3NJJLQ9Jt1PCnk1fjHylqrW20kc4yetXT5KR83EQ9y2KxjSnJXSNHVinZsTaNme9IF+Yninq8bgeW6sMdjmnpHFvxNKUH8TbSQo96PZy2aD2ite5Vfpx9BWXrG6S0nt1bBeNkB9yMVrXUah8I25c5DDuPWsrUxtG7PNTy2YOSsfK89gLZJFuJSlwi73DdQc8AepzXS+FNSge6XxBrF2jNZRiOFCc4OPvY9T/OtL4r+H4m15NXVgIJuJY84Ib1Hsa4aW1tob2OR95tdw8xcn/CvXdqsbN/12PJs6ctEekeD7qa+1a/8AEdw5iNyBFbqTysQ7/iaf4w1b7LNaXAcufmGB1IBU/wDsv61m2eqw+SqrJGIgBgjgAUTIl/cCRQTGo2xkjr715/LefNJaHYnaNkytG17rdw6w27IjA73YnjJzxXoHhbSpNPtFjDHGM8+tHhHSNtt5kiYTPA9a6iOEeYQRx7VjUqX0WxtTh1e4ltGxUbxzUurRY0e6UY/1TfyqxEgGfY03V1zplzngeU/4cVzJ+8joa0Y6/wBF0vUUxeWcUhx1I5rCufBdvEzNp9xJD6Lk4FdcnCDp+NO2s+Plz7AUKUk9AaTOD+xa5Y8rc3Kgc5Rtwqzbaxr0ZA+2xzgH7sqc12aWs7cCGVv+Ak0kvh6S6Xa+nSknuIyK2jKp2Iaiupzi+KL2H/j60aGT1MfBptp4ztbq9hsxaC2eRwGLZGB36+wq/qfhq8s5gitJE2AfLkHauK8TaPqjhkikSJl/i2ZOO/0raM43tJWM5c1ro7fS/F2kXEF7qHlwx2wcxxbiT1bAI9fX8ayvGPii30/Ti9jctNITt3wKG8snuQe1cfoFrdrHcWd5b28duG3xhuQx9cdiK5nxzNYLqlrYxWcLSCVZC4mIAP8Au/1JrenCE56GU6sowPXbbxGslxLbW7xXT2sSmdUPzbyuTx2+lX9K1mHULkW6ROG8rzCSMADOP6/pXjek3Usul3CjFwXkY5SRYpoDn36j35rrfhAtw17qOoMrLbzOI1VpvM+YfeIxxipr0oxg2OnWlKSR6Oy81WuBhcY6GrbEkVWufuE+1ecdhRlwpOOvf0qq94kEylsZqxOfkJHGRXPeJi7RDULXLeWoWaMdRjuPWurDU7u/YictDphq6heWA+prH8ReIbqwjN1JYvfafLxIEj8wKO+4elcFeeIk2EGXA9c1z7/EXVNMuBb6TKZDIcEMMqa9GnGUtLHNVqxitWb15qvwxvZzM+ly2rHqsIdFJ+gopZdPXxAkd5qTsLjb8wiRQBn8KK25Wc/tP6scTatdW+Li2uPPjB+YZzxXoHgO7jbxTplxHkC5ieM4/vYH+FeZxxTaZsmVsxscOM9q6/wldLbXVpOHKrbXyPkdQjdf0rnqxutBUpao95huooJmMqZVF59s02/a0ZPP+ylkPVo3/mKydR1zTdPvpra8S8Lt82YrdnGOwyOKzv8AhLLCIFbXT9TnyOY2t+Pz7VdCUI00rirKTm9DeS50lgqxXUkEoP3ZHI/UVHe6n5cfk3jLNA3QMxYH8hz+dclf65dzEm08L3GT082VVH6ZNc34h8S+MtPsXaM22mwE4GxTK4J7gtwPyrT2tOb5bmLjUiuax6xFqtlYaaMRSLFgfuF+Yx5PBC9RUVvPHfwfaIWLoSR0wQRwQfyryCw8YSa3pVto2rXWy6hKtFeFVBkKj5QSeNwPqQCO6nrYTUPF2go0bXJh08szLdJbbo84JCnPKk8YB9fSoq4W+kdx08Vb4jo/GWmw6hdGGSPMYUAV53qPgm6hnY2t5hewZc8V0A1PxIniHSX1Z50sL3DR+bCE3r03YHuRXXyWbO24LkEZHFcVR1cLK19zrp8mIV0jzDS/BbxuGll3/MDgDgV7Z8PPDdqIrWG8i8yOVpHJRAxwMAZz2GD+dcn9s0+11D7GFlnumYKEjXIVj0BPQGu48I+KrOEwRQxz2V5E32V4rhNheTJZlU8jOGGPXBrpwyq1Jqc1oc9WpSguWMtSD4ieNvD/AIQvE0y38NT3Lso8uWZUjibjttGevHSuXtvi5oHzLdeEbjOf+WM+ee/pXqfjXTLfxVo72d9aecrLlHKhJYj6g/5zXz5N8MvFketnT7PR5LtQcxSoo2MvUZPY/WvQdKnN2sYSqVIa3Po3wrpfh3xVpMOoaFfQzrJGHMST4lj9Q6kEgg1k+MNLt7LRZJoZpD5izxlXA42qOcj61g/CD4U+O/DGuw+Il1HStITBW4tkYzkxZ+ZCBxzjOckg10vjqRX8KQMG3bort84xnJx/SuXGYWnTpcyjZ/8ABRvhsRUnPlb0Lvg6aGLUFjuYw8MgyR3yB69a6rx3r2i+EtBlvBpd3dTfZ2lgUROYmYDhWfov+eK4C1kaF4pozhoyGHPpXc+ItNtfG3g9NGudU1SxgnYH/Q2AMgI+62eo9v8ACufLaqs4PfoaY6EtJJnmL/tDaKkMSweCbmacr86ifKhu4Bx/Stzwv8a/C+qTx22peE7/AE2SVwquI0lTnuTkED8DUOnfADwHpqM+pXOu37EY2mZIlBz97C/41Y0n4QfD2yuzdf2Xq1x5J3LFeXYMT4ORwByPrXrKE+n5HEpRtqdP4ktYrzTxPbt5htMFHA4kgboR9DxXJTWsUxIeMHjqRXfXGoPc3cMr2kcdvFGUAhlyjxngqwIGCB0rnNXsDZ3zRD5oz80T/wB5DyDXl5nh+WXOvmehga148jOWk0Oz8llaMHqelcLrXhNZFkm+zqQPbmvWrGFZrvyym4KpYr3PNSeILS2gkSNIyPMXJHauFUJqn7SL0OmU4OfI0fOl74HgVjIFmjDHkI3Br0fwlYf2bo9vEoI2L0IxXTyaZbs2dvvT5LVVOFUAVnKrKStIuNKMXdFYOSnXtUUx+U1baHoO1QSx/KfpWJoc9rcyRWkhZiAQV4rzvTdXvLTV1tJ5SySt8rMevsa9C1+38y3kT2yPwrznX7TbC0+wlovmUj1FdeHnZmVRNsr/ABE0KwMyzK4hlfl9vCj61yHhjQpLrxXBDCyzoUZkKewr2/wdpdjqGkQ3V1ClxcTJu3uN23PYZ6Vka94Ju/D+s2/ifw1GoKyAXNv/AAlCfmI9OK9mlNLQ58Th4WbirlrSrOSOzVHj2MOoIor0H7BZ3CrPG0eHAJwaK7vYxPP52fM2s2M9xABb8kHkZqz4bIhvGikcEBlUn3CmqRu9VRTCsO9um8CptHt2GpW1nI2XLebOfb0rx7e7ytmytzXPp3SzFdaZbXRCS+bEjbtvXIFXoLeHHEMef90VkeCbpbzwvYSpgJ5e0Aeikj+ldDbrnpmvNUbM9O+lxn2aFjgwoR9BXB/HCzjHgi7K26hEKMzKmWA3DkV6XBF8pZuMVQ8T6Yt9ot5E0e8G3YH8q3pNRlzGFZc0XE+QLW6soFXzLsL5pBPl5O1QTw3vwOKba+IDZH/RL29hI6NE5UAf7uQK9EuPhrZJKT/Z0uCe5PFFr8PrPzQo00tz0yf1ru+v030PN+pTW7OR0zxFqmtanZeb5+o3cUm4zXc5IC5HAHbt054r3GQrDpjT9lXisDSfAy2DmZbGBG4AAPP512l3aRTaZ5SgAYGcdq48XJ1WrxsjrwsFTTs7s4jUNBa20KeLSriO7F3OJpld8YAwQB2LZzzx2rlNRu7yTUybjTfs90dsdv5XyqMfdbrkt7jmtaTwtqba0sMOvTWVnNcjzghIABOC35Gu78J/DSwtL9dQiv7a7uwW5luVk43cH7wOcY4ruw2InOPK2rficeJwFDm5kmvyO/0/UZ73RrUXLtJOkK9flLnGCe360s0bKzzREGTGQTjIH1x9a0bbT7xYVQW0Eqrj5Fl3ZHtgVoNarHiRtJkhI77Npx/WvUjKNjJxZzcnzRm5KCJ45AyNG+C2T0NZfjklvDkXXmyuG5OeryV0eq273rxW1tCqRbt829cMx6Ae/rXP+O0SPSEhXhU05sZ9DuNebmM1KDS8vzOrCxanf1Ksf3F4zwK6fwzdPJpstiRuaJhJGPXngfTP/oVdl/whumuAy7Dx/wA81/pikt/BsFvdedA0a8EcBgcf99YrlpZdWpz5kzapjKc48rM2DVPOj/1LbsdFbH8+Kk2LcxyERAgDkHC/qDV6XwhNcTCRbr7Ln/WCN8hj64K8VJaeFrW11CKzfVmWeQFtwVug7kDA717sJysrrU8x8t9GY8sax2Uqqoi2IXGGDcjke9R3j3ev+GLa+n8kvaLhCqBS0ZxwR6g/oauaymn6fqUtitxc3nlnDOEwpOM45b+lVv7TWC3igtraUxRAhIpJQEwRjGAuf1rhxdelU9xv1OuhRnFqaR5/4gOtafe2+qaLFHPJGpSSCQkK6n6dDT7a/wBW1dvtmqWKWJHyxwK5faO5JIHJroZoWUbzGyj6HArM1e7tbCylvLuZIIIVLO7HAArwueaj7Poepyx5udkbrx+FVnB4rmp/iX4OSJpW1RtqkjHksCfwIqCw+JPgu/kMcetQxsoLfvlKDH1PFJ4aqlflYLEUnpzI6mRflz0qCUcU60vLW+g86zuYriM8ho3DD9KV+VrBrozdNPYyb6zjkYOyBmAIB9Aa4/WNO3RzJt4we1egSKpByOaxdUt1JbgYYc0Rk0OUbmN8Opkg09bPdgxEqAfSvQbRY7iIxyEFSOhrxqW4m0PWiy8RSNtP9K7jRtbMsHXHFetSnzIzi1sQ3Gl3NnqFytpqTrau26ONlzs9cH0op93qC+ZyyZ96K6PbSXUn2FN9D57tbrVGPlxMGPTJHIrS023ks5XeVy08i8t9TiqsH+lqZUGy4j6j1qxb3JkbcfvBRkeuDWc/JHmxR9A/CqeK48MeRCCBbztF+WD/AFruoF2rXlnwOvFJ1SxBOVdZ1HbDcH9cV6rEOg7VwSVpHdF3ii5Au7jr6ir9rEHJHABwKyrq6WwsJ7xkLeUhfbnGcdq4TxL4w1Wy0oX8Uct0jgPEIxgDJ+7gdfr3roo0nMwrVVA9Wura22j90jD/AHQcV5prV7bya3dWi7YvKYIccY4ByR7560vh3WNRm0qHULyCSwuZMtsZ88Z4yPesjxvod7qFyniXQSVuHXbPGO5HGf0xXRyKi7s5nN1Y2Rmanpuq3Hiu11iDWpYbUMoktuSB/srzjB569PeugnvIodrtjfLLhk7Bc46+1cW+peItzK9iofGD8gP9RWzoel6lqU6TX3yRqwYqFAz3wKdWvT5Grk0qNTmWh1Y062lniAjAZmA/OuhbwnJG0iJdQhUdkyY2wSpIPQeoqlpUIl1ayhb+OdFP4kVv3k8zXA87eEZ2cFW6ZYn6964cNRhKLbXU6sTXlTaSMZ/DN4gIWSEn1CuP/ZaQaPq1qxkt7lUbHWO62H+YrgEsp2knupNb1W5ld2dYkvXRFyfrS2p1lY3VtR1TTuOGF8WOfoSa6fq9JbNiVSq1qkehK/iqFAEubpwT085Zc/qaxvGH9pPpl3Lqkciv9kdE3R7BtCngADFQfDi91d9PumvNQbU9k5HmSkZ2ccZ9etbXxByvhFjuypN0Vx/uJRXw1qfMptr1M6eITny8qud8nhO8eO4/4mdsyXD+ZhrYhgCBxkNVVPBWsxTs0OthY+MKrzIQfqGPFaWlSQCyjkmtyZHLEssxz1wBx9BxT72R3JWCe6iBUc784/H8a9FYOnJKXLv5s5ljKsdLr7kZ1p4T8aLIfK1xdoJK7LmQk57HeK3tH0bXLe/sX1ScXEwyMg5P3Tnke9Jpt9MdsMdzc3EqkZBA5H6VsyvfmaIvFLEscoKSEfMEJwc8VUcNCm1JN/e2RPETqKzS+44/4jxSWGpS6hdo4iaJZMs24kAYPA/lXI/8LJ+HcUef7eEEmOYjbSbx7fd616P44tbaWeBmna5MkZWRXyVAB4xmvPbvwdoBuTK2mqWPGNxx/OvKrzdKvKyPQpR9pSjqc1rHxq8PW9rMulaTql8NpzNPGIol46/Nyfy/KuEm1xfGNhHZ3wW4hkctJGj/AGfaR0GCctz07cVe+OdlDpvhMrZwRW6/aVBWNfmcc8D1NcjoFjPJ5F0dPttVijtv3NzJMI32Hor5GMj8DWdScppS2ZvShCLcXqjjNQ+H2qX+vXFwNQ+0aYt2sBmLm4lDEZ5VeTj3I6Vw+u6S1h4hutHj/wBIkgmaFTGD8+D1A/WvYLaaJ4LGG5sEht5NTe7nk02XKW+xdqOxH38kNn1rU8K6P4LuPGlv4k07Ubu71V7lp5VMqlM8ljjGQPau6OJlH4tThlh4yfuaHhWkaxrGh6is2j31xbShuAj5DexHQ19VeCtQvNU8LWF9qVu0F3NCGlQqVw30PT1/GqdxonhKbVL/AFyDTIItQN0EMqqMZCAnA6A57jFdDbWdzFEGDpMp5+U8j8K4sdUVVK0TpwlJ0m7sQ/exxVHUIwy1cmDI3IIPvVa6JOc9DXl2PRucl4j0qPUNPZdo8wA4Ncvpc1581jIximi6se47GvQZF+Uj0NZXiHRLXUo1ZlaOVR8skZwwrooV+R2exEo31Ryl3fG3k8ua53N60V5P4x/tTT/EN1Y3F3M5ichSTjK9jRXuxocyTR5U8aoyasX9PuV/ttvL5BP51Ko2XU7xjcqOc49KgT+z9MjaSOUzTEYX2ptg1wEZ5rhYRId3PU/hWLV9UQnZ2O8+HnjJvDst9Otr9pK2rHaXCBsYIyT+PA5NVtX+LnjO6mnt11CHTQzcCKIBk56Buv61gWkVvDIty0aXkQG4oSeSOcVi6zp0Z1F3tLsXEeQdxBDH3xWlClTd3Yyr1KkWlfQ77Tviz4tbSJNJvZoLxCJC8lwMsykfdJPp2+ver2h+PJ4XWKWVjcDEhCvvUtgH5ewHbA964C40i5Lx29vIk7yxhgIyecjO05/i9vUVoeHPDt1NJbRyWpnZ3Ae28s7lVsbGB7k/McDkBSTxWzioxbSMFKUmk2enXvjyKeIs0IWZuh3ZLH6V6V8PLw3Phm3mbcr8+YGPIYkk/hzXm3hfwHi9j2adsP8AecHA/E0k/wAVNK8L6jeaLaaXNerbylGuPOChnHDYGDwDxXnOpOu7RWh3xhGiryep7DcxxMpOxc+pWqzBRgKAB7CvEdU+OWpTJt0vR7SNQWy0srOdo74+XHH1qzovxxinuIo9U0dYFbAaSKUkA45OCOlZywdW17FxxlO9rnunh5VbxBYls4Em/j/ZBP8AStiPzZGDQ2rOTFlgD+lcn8NvEWj+IbxdQ027SVIIJJXQ8OhCE4I7V1lnfQqZZJPM3l0X/ZwF/nyea6MFR5lyyXUxxc7tOJ4n/wAID8R9NkkYXOlND5rMEluCpJY98r/Wsy88J/EydPJhaxnmjDZCXqBiPTBxX0TNcRyR/Iy4J5Pp9KoSu8blYsZ/h9O3fvXp/VonL7aW1zzf4S6dqmjaIbDxFay219Jds3l7gRKpxjBHHX3rrvG6vJ4R8tojExNyu3IOMotbbx/8SxnmVWZJN3DYOc1jeNJjb+ExcyRD901w5Td1winGfwrnxsFGk0l/VysNdVU7nUW4dWFuoKyIxUqH2kDJOcZ54OfzrRsHvZZzEYSzjJ3Hk498detc9beK4b2GC4n0nczxqwP2jdgEZx8ymrMeq6WXDf2bOkvZkkQk/wDjop0sfSSUbjnhqjd7He+E7O8bUR5yRhCPuhijAZ/Ou+QW5WRFAYJ8r55/DJryjw9dY1O1uJILy1VWDb5ioJA7BR8x/AV6JptvEZb6eC5EqXRB24OVJGeRnjj6V0+1U9UYSjbcxfHlmgt4JY42QeYQDnjGPSuIudwORznqQK7zxxcRNaRQvMd6SKccYPB5Hf8AGuEu5EA29TzXiY7+Mz1MH/DR4p8Z7WTWr82kdy8UMJDFV6bxzn615Bqfh3xE1vPaia08qXrhT834Zx+lfQXivSZJtUkmjX5X55rmJdBmkDEqFxyK4oV5wZ1ypqSPGdD0nxBpwnVWdbieD7GGiPWM4+UD19/eup0L4feKPCtlNfaPb297eTRlc79rIODgA9ecflXp3hjQYbZvtt7GjzA/ulxnaPX611CyJIOCMjtXrUVKUbz6nm1JKMrR6Hzto0PiyC0j066SS3dZnmneVuWc+1dXaN4mQKF1CNhgAfMO1erXmn2t4pW4gSX3I5H41gXnhW3wfszOB/dY/wBa569Ooveirm9GrB6M5u31bxVbr88cdyMdMg02XxdMnGoaPKo/vIp/pW3FoAMwi3MrnjBOKr3ei/Z5HiMjZB9ciuB1H1R3W7MzofE3h2Y4e4kt2PGHGMfnVz7ZpU0X+j6jBIewzg1TutFgmT94Ffn+JazZ/B+mys2YVBPQplSPyqeam+g7TRwnxc8OTalrkF5YIC7RbZT2JB4P5Giu2h8LQQ7lE07DsGlY4ortp42VOKiuhzTwtOcnJo8NZ4vMeUWpXHCjGRmrNlCZ5CghMsmMuzHhahiJNmAf4HywrStJ47G9cyN+6nUMrV2yk0mkcaV3cl08NaXhhGVBTevsQaXV/B9+lw09rKWRzkYPPNVzdJNqLTxkmGKPaW9STXr1ro91daXaXUIEglhViB2JHIrnnVnSs0axpwqKzPHbXRtcs5xNG0isvRsZI+lexfB6aNPEE+o64Hl1S6GFuJmJI4weOgJAxnr2qE6FqTMEjtJGJPQCrdrpOp28sMBtZUl3cEr05rOWMqNFRw0EeqajP5dqyqSjMNoZeq5HUV8w+LfAWp6NvuJLpLyBiS8qK25T6sOT+PNfSLO0dvGskmWCANn1xzXn/wAQL2W1MawRhpnySPQdq6KNXkMKtLnPnlWEczRTIu1eVb29anSESDzdpZSODitXWbK4fUJJ5bBHick+WihcfQ4OPyqnaw6hNK0dvYSRDPHBKqK71Wg1e5wulJO1j1j9m5pLXX764BXyI9Nl8xRjKhiEAbnPJII/Gveb/wA62lUGCVleQMjRgsoBA9M+leMfCdbjRIQtrGIpbhcXEzIGMgz0OR046V69F4j1DYqNHYuB/etU/wAK5Pr9KM+Y7I4SpyllLhlZW2zKpYclGA/HirjyxkcvszhRjnHP6VnReKLpRtksNPf/ALZMn/oLCpY/FDIBv0u25/uTSr/NjWv9qUe5LwdTsWdSf/REjt0kkklfYWLYwg5PT1xis7xtbKfBRtfMji3m4TfI2FTdGvJPYDvVqDxHZibzG0l4z/ejus4/Na5Pxd420qTUJ9F1S1uI9OuEZVkdhuDOu1iGAAzgDisK+LhWi4xl/Vy6VCVOSbR2EGk6T4f0OG617V7eKG3RInkEgjhLBegduW6cbVORWfZePtOvp2tfBOmPqDI4je7IMEKE+rkGRv8AgIXp71bsI9E8S+CpPDc90l5ZGBY0diBIAowv/Al6g/hXFfDvyvhr4om0HxAmYZH862nH3bhDgK2egIx/OsnyxpuVFajTlKpy1HoHjxvivJbyT/aYobHGZINNBjbHuT87fifwrsv2cfH4vobnwfrV1LbyT4EUqvscNkfxHp0xXnPiz4tal4i165t9Ovl0/TIpXWJIxtZ1XgFnHOTjoMAV5h4nkkjQXSqrMswk3sSfx5PNejhadXkvUsc9eVO/uH2VH4gsb7WNQ0y5tbiya0lKqZZxIB/tA/3T3A6daragjJOVY8g9u9fEmmXtjO6bhJbv32EjjucZ5rspLtrXQpJrXXJp4sYKrNIHHHBGTx0rjxtKMpLo2dGFqNJ9j6WuQD94AmuU8Wak2liJ1sZ54SxEjRLuKD1x1NeX+FfFRiviNW1XVUs5FURzC4eRIuOd4znPvXc3t2YbaGSz1ya5ZmUquPMR484yxOePTBrzK6lhZ6o641Y1Yiafrtncz+ZbXcMmeCm7DZ9CDyK05mmeMXdicP8Axoa4zxbomk32qm4m1qz05oU3mUIsbZHvnP5VNpNjrNjCtxoni601QSkMsd0p2bfZhz+lb084oOKc3a5xOg3JqLOwg1iaQhGtAjDgnNXI9Tx8kqAN6hM1gRawwRzd2MtrOo5kjXejD1HcD6iqbeKY7n5La8hlHQhXXI+oyCK9CFanNXi7mLTg7M6+QtcLwsbem9a8+1vWNSbx6dJhW1FjHGPNYRfMWxyAc/Sr02pbrWScXkoKKW2qc/lXP+G9zTTXUgLFjncepNZYpwjTdzow3NKaSZ0LDJIpuOQc0qv0PrSj7x+teGj2LkUifNnHWipcfhRVWEfLlvcLHdSswJhcnIq0s6+WIl2XEPYE8rSWfkRqUjs2uD/ExqXy9OlyJIWtpO3YV7smr7HjxTsLNJst0RI0jDNxGP61778NLwzeDrNSys0QMZIPXByCfzr54Zs3Hk4GV4B9a9V+DetkyT6XIpUMBJHx/EoAYflj8q568fdNqUvePY7OXYylVAwMGrk86fLyC3oaxYpeAB61aiLM4bHbmudM2aJZhG4I67u/pXF/EGC3tLQ6h9lkuZmcRKqOFOMEk88cAE12RO0jivM/jpdxroAjkRJA864VicDhueO4zmtKSVSaizKq3CLkjj7fxLo0sDMySLKpIMLJ82Ouc9MdO+eatWfirw1CT5hkUdRthJB/KuCbzLW52m53pINiyAEBlPuR07VqWVhp9jqNrcahJc3GnIVM4hQCZO+QH+Ur0wehyK73gaTOFYuoj3/4eGx1S/uYVt5HNjErS28imJtz7QnXsSw6V6bL4Xg3Y+zMp7GO5IH/AI8p/nXi37Nlw9xNqKoMLPqMG3ILbo41dgSTyCDsH4V9FB2UmRuFUZOfSuWrSp0LRSv6m9OrOr71zhZNL0lrh7eHV1E8bESIWicoR2ID5/Skfw/Ky7orqJ17Fo5Bn8lI/WvDfFFpdeINav7+d3NvNcSNGqtsRAHIJ/E/qRWXpUOsR6lF/ZF9dwxiYr5bXDDCjGense1T7ClJapfibuulV9nGT7dD386HqGdsYgmIOSI5kJH4ZzWF4o8NRXmn3EWqQy2iSIULPHgksCOAepr1DTYo4bC3huNsrRwKrM/zFiFAJOe5rifG0cL6XePBEZ3csVSI/dZB0x681hDDQlrC90OdacXZnmdx4k0DwnG1vpUKebbpnaHJYkADkk45PpjvWx4e8UL4mgxr9pbXXlATxI8mTjoQpByo4Pr0ryDVvtNj4lur7VdOj1TTpF3yQxv5ZPy/K7H+FxjntnIxWn8Hb+WG4vNTRoprpQHgE7KscCA5I+bkkkrhV6jntXpRw9oXT1MHrJKSa/I19X+FOvRvda14bkW/sjK2bUtsnhzztOeG646g+1ee69c39mfsV9a3drcLKBsmQqykezda+qdTku4fhxd3Zjitb/U9rySpnYjhs9RnPJ/Q1zk8Wqzafs8WeGrfWNOUDF2YRNCwPQq/b9Kv2tSm7bow9lGfkz5tstSspiq3ESK2fmZRgj3roL6ysbbQmvrXUDMvdVPJz2Neh+Jfhd4B1a2a60KefRLpeSqsZI2J6KFY5H1B9a53VPgn4ottIN5peqWV3bTqEVJWMcsrHrtXBGPckd6UqyqSTjK3kUoOCs4h4EbRLqWC01OW6jtGQFoRwZT2Vj2Hc45Ne6zf8I3F4NW20aKzhljaI7IU2d+eMZPXrXz7r/g3xh4UjtW1ezAab5USCUTyYHchece9XtG8VSW9k9pM186pjzsocxj34yB9a4c2ouqlKEr+Q6CtoanxGt1utQjjvrLTiBMiw3HmfOyluVIz0o+Inn6JPYWem2atH9nEj3BLl5H67QQwC+gAFM1qzgu3jvtTsI2jjICzLKPmGMg5HtWlp2ttcXW2DVYra3VvkW4tlm2n/ZYkEDPrmvMoYmlGnGM47fcaUoSpuXmVR4g1fQ7+fT55JZ2SFJQW+VgrrnBOeo6VdsNc0PUZI9uhwPqbnFu7qEG49z/+qoPHl3pWmXkd/DcwXdxcWUpxgvJJKGGWYYwAMjAH06U7wFHb3fiGXVp7Q+XACYpi45nIw+APT5hz3rKtRoKi60W0vJ/Iqi+aco1Fft/wTY1Cz0e9tda0vTNsF9CibwhICsFBG0Z6H+dcz8PNWnfdZahdptjBCl8ZLZ6ZrlfF2tf2L46ub7w3Jc3KQqTqE0xykrE8rxxjoPrTtFW3uZ21rzFgt8swtW4bJH8q2jRlTw7cpNppNN737HZhMTCUZQlpJXPY1UNECp6UFfn6nkVR8IJKdCtzPne2WOfQ81qlfl+lZq6Wp0J3QxW/2R+JooOAenHaiqKPlqynkEqxtK0UefmK+taGqiH7GT5wYjkHIzWfJG8KhpEBGOo5H401bm3B+W2DN7sSPyr6Bxu1JHiKVlZkcOfPTcSMjOfSuy8BahIPFOmx7ssZSG2j+Eg//Wrkoblo2eQhS7jbnGcD2r034T+F7lLhdYv4fJZgFgjIwQv94+5rLEyUYXkXRTcrRPW9PUsgLVoxjbnr0qvEgRfpU6n5PumvJcz0OUG5JIzj3rx348bylsdpdVmyRjgDb1New3HCbMZJ6mvKvjCuqGDzrOxhuYUOZvMQMQAQRgHqOOa6cHNe1VzmxUX7N2PJpRqF7HawgTSxNuS3j6jryF9Oa0bTVNLfwvPpuo27x6nC2+G885281BgCEp0HOTu7AdOlYJMq4/0eUH3WprG6a3vYbj7N5rxurBJYt6Ng8KQeo9q97mTPG5WfQH7N+nSWOvz3H2uOZJLeB1jTeDD5gL7SCMZxjoT9a981iaWLRbySNHZzCQm3k5PHH5187/s/W+siQ3kiNCl/dpIhP/POMMCAOwyQAPavoZriR0VHVSuwncgIPsRjpXLPCutJyTOqjiFRaurnzd4vtbrSNRuJHVo7G5bcvmZVEc/eBP8ADzyO1Xvh7p8mqa7Y3EgK26zL5X7zcrkn2AB44JxXt8onACG9lk3YBZwrYP4jH86akkEDK0ttaNOpykiWwU8dyR/Ss54KtyWTVzsji8K8S68oPXp5nQMFaJwoGOO9eP8AxSu7rR9HtL603kPdTzkKeCiHbj39a9Usr6O5M8IjZWhUMx7EGvPfjBF/xIbO0kwWj0hpGAHAZ8t/hWCUqNObktdEZJqpOKXmzyWybwz4i1FtRmt723usEvBC+1H3ZO5kbOeTng4rptEuPA+k3VxealFfXFxvjkU/aUWMFBjZsHbA4/XPGKUWg6df6TZm4tl3C2j5HB+6KbbeF9It5N0dmm7scd653j2tL7Gqw3U7O01258X2gNtarYadBIyw2qj7/qWPX6eldfpMOsaXGH0VvMjZQWtZsFJCOCcHge/Sud8KWaWOmomzaGYnHpXa6RcrFEY2toLiJ1+aOcEqTjrxj/69Kji3z3kyqlD3fdOE8cWej6joA1K3jttE1m3uD9psrcu8csf8T7gNqnBOBu9a5zw94z/tjxakCyZs7JzGiDoFQD+bkfgor0f4leBdQmRYdY1QNabVZIo7R0hXcoIUBRjgECvIYPCU/g+W8v7GSO6icZkURSK2M9iVrvnByekTljNRWrO5k1S21fU76/ttVktr3BtAickovUDuuTk5FcbqfnaldQeHNAupdP1ITJcTLOnyXEO7DliPvcYyCeeBTbjRj4a8Jw6leQPeT38jzslmSZY1YZx054wPTJrE8O63cNZSAT6zdJdOyKZlRLu1hzhyG5JAPPr6VnyNPU05k0aFr4EGoeIL7TdB1XUYIYm3Rm4tlaGRgOQgbHAPGRUOu+FvEa3S2d3qGlOGX5JYrPa5UcZGDjv71fa8uFuYPOa7uLXTl3R3agsZ4iuCT3JH51H4K0m71L4gSXdjrX23RpWNzE8s/wAoZlwwJ7dMbfYcVhKip3aWvoWnFbnLv4L1pJ42TVIZVQMP3kRBAOM8846Vr2+ja3awJawmwWAAgIrsoGfwr2pvCs8h+WTT+T3uVFNvPBOpW5Qyw2YVwGV/tMYXH4nn8K5Z0a1RJSh+BvH2K2keHXfhbUbyP7PJJaQ2+4MYkLEMfU8DNXtF8FwpOsl3IZsMG2KuFP1r1bVfDc2mxwzzrA8UxKo8UgdSR1GRVJbWNSNq1jNzp+5JWNKdKm/ejqVYV8oBFXCgdqlSQMxUrt9KmMKrnFNaFS2/HPasrnTYiHUjAODRT3U54FFMo8RuvhTrEbN9k1G0lU8DcGU4/X+dFn8KdYchbnVLSGM/e2BnP9BXsgXP4GnrHznHFdH1+tbc5vqlO5xXhf4daLpEguZFa9uF6PMBhT7L0rsYYVR0AHGc1YIIAX86ai/vv8a5alWc3eTubxpxgrJF8j5cVIByPQZqFDuK+1SK3Jx+NCkS0LJg9cZrI1O3MlvIuzdk9xnitMnDZoP3jT5iWjjZNHj72qf98CtXwtoNodYiuJLCN0tUa5YeVn7ilh+oFbpVfQCuk8Jae91Z6iYLfzWKxRFAwBKGQF8AkZO1a6cJedaMTnxNo0mzKS0SwutPtlh8lrW0QNsQLl35bHoepraj1KERhSs+MADy3B4/EVe1zTml1I30cFzC77Qyz2z4G3phlBA/Ws5rG4kTbFhmB5jFwoYj2BCmvp6E0oJS0Z401d6F1jZYJa4YBx8rMgIx279jUQtbGWUvJLFOXwdpZl56gjg+lW49NuPJHl2NyjbRgG1LYPplSR9aadEdoPMjhnS4VTlTbMOfQZroTT2MmmQRJFHY6p9mi2gQ7QA+8sWzjn8RgVz/AMXEV7/Urbjbb2QgX2Cxf/XrrtC0fUI7GCO7hnE13dxPOViOFAYcY7AAVw/j6b7Vea7OONxmwPwIrwsxl7j85fkelhF7/ojF8OWccmg6e3Xdaxc/8BFacWmwrIGCDI9apeEs/wDCOaZz/wAukR/8cFbSsM14k37zPRjsi1DHt4wMCr8DOE7VnCToKsRSfJwT15oUgsevaJfWOsaXBba0UmWWCNj5h5ByVJB/Cuc1/wCDo1LW7uWx1G1gtJEGxZXaVmOMYbngd+OB6Vk2kzDSbKVOT5U0fXuGDD/0KuZ+KmveM9Ps4pkkCwqquHt3X5JGBxtLYY9V6ZA719TSqrkvbdL8jwqsE52vbcwPGXwV8RC3k02LWraCKNiVRWZ8H2JHAPcCvEbjQde8F+LFh1CV5hbISki5IjBHJ45I6gj8q9H8LeLPGFrrep3ltNFLc3eGnk1K4JjUDcdqliAG3HovGPpW9qOvW2paeZNavtPN40ZV2Eaoc+g2sw7nqfwrSfJyaIxU1GdudHj9zrNja2pg0n7XaTytkSWF95i7j/eSQg468V6X8LfDUmnaKsmoXLmaRSwWPGFJPc9Ocjp0rNki8D2t0s809iJtqsSgJOflz0H1rpdL8V+Hjbtb6e80hRcLsj64GMDJB7CnChCPUdTGQXxSSOx0d3tUZ3v4pSF3KjrywwD6/hXSR+bdafZiG4tYntZXVlnPWM8rj868p8K6pFewSN5jLKkjhkYfOBuOMjtXTLIrIN27pzkdRWUlC7VtGbQqNpNM6LULm0vNNvrO4ntwWHmxMhyvmrwcezDFcW0EqKWZTjPrV5GVTs+Yqeg202TBgdRHJuboSB/KuTEYWNZX6o6qOJlTduhQOD9KjAwKks7zSN++6ku9qkr5QgIkY/qAPc02RkaQmJHRGPyhjyB714cqbhuevGalsR57dcUUh60VJoRImTUuztzx1pyqMAd+tOYcHj86wbLID94nHSoJZo4AHlfaCeOKsPny65LxldXMKRSW5UPG2AGPBBHOfyzWlKKnNIDrrGZJovMjbcKsR5z+Ga8w03VdWto5rqC6imeZAQn/ACz46YP9a63w74ljvwYLlFhulUfKpyrD2rerQlDVbCnTktToJDz7U0H86jibchXqRzQW5XtzXPcxJz2roPBHmNr8NurBVlBDnYpIA9NwPtXOnlhW34MjeTXVKqpZEyNx9WA/rW2Fk1Vi1uYYhfumetWuksyBk1i8Kf8ATKUKP/HQKll0VZABJfXrfW4f/Gq9t4d0uS0jkjt2sp2QFpLSQxNnHJ4wCfqKrvpPiqzcNpviRLuMf8stQtwT/wB9pg/pX2Cg0k2m/mfP+69pW9UXo/D1iB8zTufVpW/xo/4RvSt+5oS3sWNcp4m8beJ/Da79U8KiaIJnz7WUujuSAqjjIJznmsm8+NukW+vWOl/2XcEyqzXLM4VocDn5T1545xUe2w6dpaPzuaewrtXWvpY7O8sLTStZ0ya1tygNwFZg3ZgVx+oryD4gQm31DXYNuNpm4+oJrtpvH+i+JJEg02Ro721KzTW8g/eKgdfm47cVR8Us1n8TZmjZYzOh2FkDDLRYHBBH3hXBjowrQiovTm/M3wkpU5y5lrY8+8HLI3hbSfkbP2GLIweu0Vp3MyWq+ZcN5a9csP5VseOPGV3p6mDR7+aNVAzO8+ABjJwqgADtzXnH/E5168e6v72aRHOWlkGJG/PoK5XlkZO6k/uOLE8RU6EdEnbzNW/8WwR2jXGn2st6F6kfKB7+v6VR/wCEsu7lohb3ltCsn8ATLjj3pltHb6XfmwGPLmG6NiPzHNNsrOyjupbe4t4Dj543KgZX0zXTTwNGPS54OI4hxFRPVpbq3Vf8AvyavqEsC2739zMiksqBtqgnrwPoK5XxjLNZx/atxKY3SIT94fWr76tbWl5JawRvcEH5XiBb8DWJrVjf6tKba6kFlDMColl6AEfzrtSilZHFH20pKVSW+up0Xhm/tbmxE8aQQwEDYuRnGOT7028mbULxdkMKWsTZ/eIf3h/wqpoNnoGnwpbW14tyYEAZz3HtS+Itb8pI109RvJ5Gckj29KtK61ORt+2fKvvMHxlbabq0bR3vmwXcUm22FswBCYyS3Yj2NcJo2pXlnqJt5GcFGzG56sM8Z967rQdZaHVbiTULXeJmy3yenpXPeJo7O/1aWTTg8cW4yBGXkEdaV13PWoxXJyTXTRnXeGtUkbxdFNbtw7qJc9/l+YfnXrcTfKOTjPFeK+Dre5j1OzmghaSOOQNcOBkJuBxn8a9ltyZUDjOOuKykezl/8MtkblI6EUx1VjuLHjtjipV3Fl5608REN2IqbneincWEwR7mKJmgUAuwHC56VSkHAxXRwSfLNas2FmiKY9+oP5gVzrcAhuo614mPoqnJSXU9nB1eePK+hG23NFL2HIFFcJ2CAkHn6UN9yvC4fiN4qjusteW8gJ+68C7Tj6c13fg74gW+uW5iuLG4ivY/9akKF0I7MO+PrW1TA1aavuZxxVOTsdnO2FHHvXC/EGTE0R25iAwwIyMEV01xrVr/ABQ3oHvbsOKyNXm07Uom+Z1zx80ZqaMJRkm0U6sVqmcdaSXAuhEqQizWIbGB53emPTFFs0dvrccsMj+dI68BuAB6DtxWfq9hfWkjvp8/mQj+Ao2R+OKl0+eJng/0UwsozLNM23JPYV6kneNxPEwtyo9a0K4NxbI7dcEHNXW5YD3rG0fUdJhtoYV1C1Dbckecvf8AGtNbm3ZlPnxYzkHeK8aSd9ibruWhy9dD4GkC62wz96MKOcfxr61zME0LPhZom+jg1veDE83xBGu0kFGPHfAzV4b+LEzr605Huen4FlCAuAFAx1qfOOc1xtiLO61K5s7u6lRoIwBEqvkrwcnjHHQY561d1G2hSzka1udQWUrgdVBPvlf6V9pRnN000j5iUUpanRNLEOsiD6sK808d/DPwRq+o3GtNdJpOqyoEFws2EHr8mQMnvTpNMmcIZry/8yMkZMoUN168Dnr+BrS+2aT9jigeRg6KPma6DjcCMggMauUHUVppWHGThrFnn3gn4d2fhe21q9s/EllrWq3xVHEBWNIrcZ4xzkk4z9Kq/HTXLe11TTZFLTXNxp8bmGLk555J7Cu2u7fTItTN9Y6hGlvKhEixoBg5HBIHNeJfEDVI5NbnDthLRVt9z8HCCuerGnd01HazOXGYipTpOb1b0MaPUbl7qCXU4I0t2b7obOD2zW7FeX1yhEJFrAT1wC5/wrl7YT6xAYVj8q2PIdxyT2wK0vDWoLHZtaXj7JrclMnqw7D3qFufL16blT5oxXMt12NeSwVrdj5kkk5GVd2yQfaqMcseolTcGV5U+VoY1wAfc1ZZ9SnO22hECf8APSbr+AqrcRyaKy3iyPMJHxc8Yz70Mzw8nbklL3+n9dC9YubmKS3tfLsmjO1lMYJHv1rirux1DVNXmhmuZXjibaADwfWuvvh5iR6jYN8+M7lGdy1GqNaRm+iZWinILsBjB/wp21N6NdxTlHRv70+upkReFY4oWdbl7eXbgbWzn65qHwrGIdcngufLMyx/KQPvD1FbGu30Wn2g+YPLKPl9hXDWt/PD4kgvUbeY43DIf48jgfpTaSNKbq1Iy80dtrV5a2sLhWj8zHOMZFcM9xGVnvpiF3k4yeiioNUknubiRrtwJHbfuHTHcVDbXLDUrN5I4pbSRjCIlmVHQkcMxPCjpye2aTbZ3YHLuZ2T9WegfDW5vNF8O3F1rccsXh/XIPLtLnYpRbhWyu49R0I+p/GvR9KbfbRsuSCo5BrG+GfhDQNa1/U/Bt3qF7iyihu7dYLhZYXb+OVW5AbJA4xW+baPS9Ru9Ny+bSdo139cdj+VKqnZM+kUIxfLEuRjaQWzVsYK57VQW8gUDdIAKsRXlu4wJl/OsbGhI0RzvJxWJcrsuHX15FaM2pWkbEPcRj6sOKzru6tblxJbzRuRwQrA1yY6k50r9jqwdTlqW7kKnaSKKGxmivBPbR8sSkC43HHWrXhfU5NL8QW11DIUXzAknOAUJ5B9v8Kq3PyyKW6Z71VuH2yEr1zn8a+qlHmi0z59Ts7n0houo/aE27vwJrRLfjXD+C7tZfs8m4N5sYbP1Fd7HErDpj6GvlqkeSVj24PmRTkRHzujU/UUkNnb8N5Ef/fArRWFOv8AWnrEPx+lZuXYdiEQW7qA8EbDGOUFMOnWBGGsrcj0Ma/4VcEfYYz7ikdWGSAG+hpc77k8qKP9j6UwGdPteOeIgP5VteCNOsbPxElzb2qJMIpdpVj1Kn3qoCQOUPWtHw2W/tqELkEh+f8AgDVtQnL2sdepnVguR6HcreW8OsXyvGRK5jbcWTkhcAAMwz+WK1vtFtPGQsiv+7OdkYJPGCeI2OeRn/CsG486PWh5cwRzCh3bT83PIOGHt+tNuDmPy5mB3YQMWHXGc8y88/jX2WDl+5j6HzmIjabNxleIKDHIAWG3bE5AHy9cIo//AFmke7k+1b0ggBbhv3QCq2eDy4rM0hfMtppA0NyB8jEeSpUdRkgNxn8sU/7Msk0xtZHUj5jsZiWPr8sXJyPU967EY2H+L7lv7EgnnsvKVZkJWRV2zZyAPlY465r52+JOlH/hMJL6WMizu3LogHyeYAuQfwINe7+Jzq/k2FjAz+S9xvkZ0kL4TBXlug+lYnj3w+mp+BdYVVJu7NIr2I45DAkNj1yBXHWqQ9pyPe1yK+GnUpNxPFbfUBCotoY/MuGHC9lA707TLk6b4qjluQsnnoAzY459PxAqnCwhk8yPHzckinWNyJnmnbBGcICOmKzvc+ThP2XMrdLM9CnmtZFVgwyfSqF1caXcQyWkkyOzDBC84+p6Vwjajd3zvG0zLEh5VeC31p/2oQhVQAN2Vad7mH1NU5czfvGxp2swaNqs+lgiSFxuiLdVPp+NYUmt3FvHfxAhrXzTsQtjGeorL1jzW1WzlLBWcbWx2Aps2l2ryEs0jKT93PFQ2+h6vLTdpTfxLX1RUW+vtRlEERCIvG5jnaKsW1kLW53hzIduM+ppdOVVZ47aMszvtRFGScV2fh3w3Kssd5fMyyKQ0aIxBQjocjvXNWxMKXxM9KhhK2Kk40laPc6/4SeD9Kt2TxH4njWR4/mtbRsEg/33B/QfjTvGHw50nxH44ufEVrqkUDTSQlLd49qpGOHOVPXA4FSJc6ljjVdRP1unP8zVtNS1tBiPWb1f+BAn9RXP/asLWsfQ0MslRVos9C8AaJ4B8Fp/xI7Z0uPKEMlxJlndc59cDJ54HpWV4z0nS9U8Sz30W+VJFHmJHM0ZJA6nnHGK5Qarrw661dN7OqEfqKkTWtd/5/bfPq1lCT+q05ZtTkrfp/wTRZfUTvcsR+EYlLiexufL58stcs24Z781WXwzYrGAun7H+YnJZhjPAGTUya94gGd11Zv6A2MOP0UU8a9qzIVNnozHuTasP5MKcc0pr/hi/qM+34lK68JQTIsdrpq+aduC0SjjPcnntXaajoNunh3UESGNZoHS5UqgB2kYbpXMJ4g1lCP9F0fj0gkB/wDRlWv+Eo1BrK6tZNP08rdQNBKwaXO0+mWOKcsxo1E1OXS2xUMJVi00jIdScUVzcHglZ1zY3OtlB18q6O38zRXjKnG2/wCB6fPLt+J4BqLBliIAIwOtZ1zxI2OzcYqzfttgiMmCf4cDtVKT95KI48lnbAHua+n0seA9z1zwKD9l03OR+7Tt7V6lHnGAK858F2rLNZwKCBEqjrnoK9GjLYGFZs+nNfMV1zT0PbpPljqTR5Pp+dS5/H6UsVtO4HyhfqamFpKOSyD86zWFrPaI3XprqQZ56HP0oPvjP0qyLWbGdyn8a2rEaDb6dB9osJLu7YP5xe4ZEQg/LgLycj3rSlgK1SVmrepnPFU4K97nOdu1X9AkCa1bcj5n2Yz/AHgR/WtDUPFXg3SdsV9N4esJ1G4xyW8s0mPXBbP6Vn3Hxc8IWbrJa6luYdPsejopH4uua7KWWOMlLm+5M5amNTTSR6DeWun6pbWtzELyO9iiwClkz4JAyCGXB5FMh0u8kt0tY11VY0AB26UiEj6kgA+4ArzS9+PGkrcKv2rxDNu6KjxxZ/DisXUvjRHMZFt9EvZUYdbrUWOf+A8j9a9unFQ92PN+B5crvex7XDb6tpxby11lIzkkyzW0aDnqATxUk8GpTRLcOpdDkCZ9XVOO/KDFeBaf8Vry4vbW1/4RzSkikmRWIDMxBYA4ycZr03xOivokPyIohvZUCgfdV1VgPzB/OlXqulTcmnp5/wCRVOPPNRvv5HUNayRtHcNqGkkx52/aNUeTaT+FQSXWnGPUpL/XdF3TWD26xW0xbJ5IJzXmxVB0VRV7TtGv9SiaSyhjlw20qZ0V84zwrEE/hXkQzKVSXuU7v1bO+WDUV709DjLvwhcahFqN1pMsa3iRq6wsQA5LBSQe2Mg1wNtb3WnlrC7iaG5jZlkjbqCDX0BoOl6pp+pTLdabdwCW0lXc8RxkLuHPTqoqbxZofhzWAtw19ponmhAaOVA5BIznIIYEfWurBynGCU13PGzPL6daTdOyb1PmeKZrfVWjHIl4z3rSXai8/eP616lJ8KNClvhJ/aVxEcgr5FrPJxj34/nVyx+Heg6dchbiTVbxzjDT2yIg+gJH6123seZVyyrUas15nj66ZqWranbpp9lcXLIDkRoTiuu0T4fa1caotvqsTWcQCtIBy5U9gegNesWken6eTbW5uLHP8cV5bwqfqFJ/lT4tUt7W6mmkmt5JvL2iWS6llyB2+WPFZVqsVBqL1+X+Z3YbKoRcef3rHBT+HNK0G6EVnCiDbhmfliQSDk/UZ/Gq0mtaPASsl5EMEAkKxGfqBisnxv4ne4e+t5BGXuDnKqwCjjON3NU/D93Y37z2ivG0tuq71K8rkccng15c8L7Wblc+moOMIqNrHbWc1rcRB7eeOUdyvNS4X1/IV5rPdTaZqYms5MOG4APysPQ+tehabqCXVvE/MckiBthGK4a1CVN3R3OFti115VW/lSbXJ7D8aedx9T9aXDYxXNcECqem7P0FOwqj5tx96Rs4z0pLaG4vZvJtY97fxN/Cv1NNK+w3puNdkBH3iSeAOtaltpccMP2zWH8mHqse7lvr6fSiabTfDsBnuH8+8xwxHT6CuO1fUdR1+cmYtFa54UHlhXTCmo6yMnNy0ibepeN2WYQ6Ta7oIxt+TAAorHtbNI4gqjaB0AorT24vZHzNcyO4EbF3ZeAuOlb3gbSmub37dLGwSIfJnu3/ANavX9W8F6Xd3STCJY3B3EqoBJp2l6FaW13GkceQuPl6hR3z7131MepwairHDHBuM02ybw/p8lrZG45EsgwmevPSu/0u2+y2ccbtukCjcT3PesrSrZJbsSsP3UHI927flW0WDcMSQe1PA02oub6k4ueqgug8yjHQYpS+5hjoaikTjBHH1pVTA2n1yK7ziZIxyvy9ahv7iO0tZJnJwo4A6k08/LJvGQcVzesudU1OGyV/3P2jy5F7Y2bs/wAqmWmpLPMfDN5ceKPiFdarNZQT2wJQpcPgJ2XjHJHce9P+Iuhnw/5EltGjzTuxMaN+7UdgM81zNlqHiLQNTu7bT7WP7Ml3IcGJdxG89+vT+laniG6+1ai9xNeTtA+DGsrZK8c8fXNVCNVVeZ6ROlypOhyrWRzUMd1d6oJ7iFrcoAcHoeccHmux0nTRqV/JHJcpZBY8rvbd5hHHB44/xrJisxfzraw3Lwu/Ckc598dRWVdaT4g0+8kijLXO044YH3ziqc1OT9m/eJ5JU0vaR906doJrR1ZlKEN8re4Pavo+WaPUvC95cRITn7Nc5bqcgqT/AC/Ovmey1nX57JrG60z5ZCu+SX7ygddp7Z9K+h/Alyl54OjhCv5r6OVK5zhoyGH8qmqqlSk1Na2ZDVOnVi6bujJZRg9Pwr0f4Y6Lp9xpczXccM0k7ZAZQSqgdOfrXncMcs0qRopJdgo9yTivZfANq0MBZguBHhSvfJPJ9+BXi5TS56up2ZjNxgki0PDNpCP9DnubUgYXyZ3QD8AcfpWdqWk6lEBFHqfmq/AS4jR8/iNrfrW/qF3JGSscQdApLE9Pp9arQXdvdW7srqSo+ZQ3Kj6V6WJzClSk4U27+p5kITa5mtDitS8Li5kIuNMSWQck295JEwHrtfcP5Vh3XhCyDY3arbNz/rLdJ1H4o2f0r0i4ufsEK3kYAknYDYW5bjA+tXLW6Wa7EdzBCqqg3O2Mlqwo4ihimoTtzen+R0/vKa5o7HjreFn3Ktvq+nSM3RJWaBj7YdRWVqWn3Wn3klneRmKeM4ddwbHGeo4r2fxtFGtrHBHCMzui5A/21/8Ar15b41fz/FWpyjobhgPw4/pWGYYSnQgpJWdzqweInVlZnk/jrRpppTeQrnnkVxcV7PBMY45hFIvBRjivarmLcSrYIPYiuX17wrpupZM8Khx0ZeCK5KGI5VZna4tO6PPIkeG2ZA5Vcs5Z5NxyfSuj0W/1278iKGHEPH751xgDvmtDT/BFmkiqpuLls/Kn3j+QrsNJ0OaZXhtrUqYhyGG3HtW9TEcytFXKUpehagm3RKxOCR6UJdRyTNDEweVeqjqKydLs77WdQls1Nxax2z4dozhgw7dP0rsbaNI449P1Xy5JcYgvAgViR2bHAP04PoK5Y4a+rB1LD7DQWmUXF/MI4v8Anmh5P1NQeINetdJtvsenxKrdAq/zNZOr65caeslmh3MTtA9/WsS1ilkkM82XkY9TWr5aS03JV5vUQxz3lwbm7dmZuQOwq9BEMjsKfErg/dJqzGvsfyrmlJyepvGNhoXAHX8BRUwJ9W/KipuXYYsSN/8Aqps+yONiF59MdTVxFG0bSPw5qN4PMlQEHarBj+FaUqbqTUUZ1JKEW2W7ODyLeOEAZ6sfc9alPTPYDpQ0gRN2fmxk/wCFRTSeWq92PRRX0qSSSR4Mm27kyMGO305zSnOTg/So4W4BYYzyalJQKZGIVUGSadiCnrWoRWFg7PIF+Ulm6FVHX8ew9zWf8N4G1K3uNWkjX/kIKEDHAGY8D9K5rxXeS6vq6abbg7AwaTnp6A/TOfqa9B8FWiweHJrMDCR3cLkgc5IYf0rilWUq3IvM6PZWpczPEPFtqYfFeqQqxO27k4/4Eayrzw9rOozwy6Zp9xdOow0Kxsdy57YFfUNjolncXE1zLZx/LhZCsSlpWPOecYPT860pUgtyskT3EQb7pNxGvIOMADJ4zXpxqSqU0lE417srnzX4Y8J+NLK/ku4dBniLL5aiboB3Bzg5rpNP+Gvi253Tta2wL/OxNygIz7ZyK9dlspboTo9zdTBuSWLkDI4wQgz1POc8CnRx2tjlbaJ84AP2h1LNjrgs5IHsBTp0pQ95WTHOrKWjeh5JJ8P9chGZoz94g+WpcDHXpXpnw+0m00i20q2WTzZZi6Su2QR5isNpXtg4rQtLjTZnlhlM22YYULEWAzjnIXA/PpUcMlrYTwLCis8cyOWYHIAfqfwrarUaSSRgk1q2Y3h6HztXiRzhYtztlc42g/1xXsWnWsn9iPCJnUt8odTt24GBivP9HsXh8S6w0KqWjuRGuOwZy5wPotdzba1bRwfZpLeXmLeTHg5yecD6mvDwdFRjKLdm7/5HfjKjlJNeRTcyW91GYpIslh5/JC7znnGTjNZkkdxaakJ4VS5nh3y3BHBdTxs9B161c0/TIBr19qlvMrrcKuYmB6qDjHHvz17VV8SSX40gWehQm41OXrtG4JnqWP8AjXjVcHV59NzrpVY7dOo6JItY1CLVmu2tpbRNsUR/1aKeufVv8K0L63s28PTSfamyFLNMSfmIOcY9M1naDod5pXgo/wBt2Ya/BImeBtzFc8N9cdq3kspTPZXNnE7WzlC6P029dxU9Grpw+X4hVVzozrV6dvceiMzUbqW61HRYLyHyrhnhkZd3CkEnGPoK8p1OVp7+5n3N+8ldvzJNepeJpraTxWm1mMtqkkj88DELdvX5hXkp3sev6V3Zw3aMX3YstXxMguGwvLVDFY32pApa7MnozsFH1/8A1Vi+JNUa1SUqWYoM7QOa5zTfH1/cW/8AYOi2W/XNVmaJ7iaQCCyj6Kq4PZcknjknrXBh8O6mp3VaqgdXq+j63p+nHUW1mysY1jZI7uLfLsdxt3YAHRd2OvJz2p2leIfEqeJbTw/punW8Hhq1swX1GefLTrjAlEgONxIzt575rorPVLPShp+hT+IrKSG1jG+1jG4r0+Yhc7VHbdk89a57xjpg1hdQmvZLZ9CvGjis41i2PDMejqecbuh+ucV1wSj7rMJXeqO4g1SxW1aezu7W9nePe0sBUiTHBOV4J9RXnfinxpa6lY3NvYtJLcghowqEEOCCDz71B8OdSkh0KeOw8J2+n2kCsyzNqCyM+GwxI6gkDqcc1NGtpfajNcQ2gQPyW28se9Z1H7K5cLzSG27XGoX/ANtljIzjg/StyJdvbFR20Pl4+XA9hVuMHFcE5uTudkY2QseR149eKmVh6fnTRyf8afnnoazbNBDIM0UcZoosMljlt4ZFM8bumcYU4PJqysZYFnPJOSRx+ArOv41kgISZ426hl6isSW58T2mCl9b3Ma9pYcHH1XFevgKkIpp7nnYyE5arY6Q7nmkkHKBuAe5qW2VVzLIrKT6noKxINaSGz825trhNnLeUvmAk9xj+tbOm3lrqFuLq2k3xbeQRgg+hB6V6qZ5jROFLyE7h9Qe1YnjHVbfTrAxRsGk6Bc/ePYf1Pt9a1pmjhtXmcbdoLHtmsGXV7ybQtL160EUltLlbyCVUVpEOQrqQMjocZOenHas60+WJVOHNIzvCenSRwtf3BJnmOeevNej+Ef3ekak5b5lkt2A/4ER/WuTWaOSaLyMsroSx2bcYPGR646444rpfDYY2GqowGwRxSHHtIK8Sh/vGp6VdfuXY6LSbZHlv7ovFueZFRDtAOFzkZB549O3tV5Jma3V4jJIQTxGZMKvttCg9uK5pHljkupEMkbHbsZSxBxxyFBNWXnm+QXHlZOfMaWPI9zhn6YGO/Wvp8On7ON+x49Re8y8sMl1IW+ybnxgvsXbweAdzEj16Uj6TdSLs8tI1PzbhMFIPp8qDjn1qtHfohCwSeUhAVljkUDcfZEJz09vypbl7gS71huHUKMGRXIOeT95gD+IzXSjOxp6fbw2aMtxNA8jvkYdjn2wxP6Vz+vSKt5dRmOBzKoKSKOYwBwPbpUtvcBY/laFSCP3iuiHOcAYRSaqzXVvqWuyAR7tyxozsSF3c5C9OMHuKzq8qjeQnFtaHdW0Furm9fgXYF3j+7+6VQf8A0OtDwhdWLaREbryIbifMpSQhWcE8Ng8jIxXPzSNH4etrjcCxtBbhGOAWViuM/lWy9wk5jjXLFEEbQx+VJ0GPuNyOfQ9qxw8V7Wb6f0yqvwRNTVdJtXhaa1tSJx08iXyieeeRx+dc3qGn3kNoPJuNRt5txBklh83APXPl8nPrVuSIRSvuKq5JZnKy2/GOTlTtPH06UlreXSwyNDNcOwGVSOWO5GM46cN79a6XShJ3aMVJ2sP02bV5NPd0uhOVYjdCzRuo9NrjH51k3fibxTpoilYWt5FIMhJ4/Kl98YOD+GanvNf1RZnt8wAekkUkTYPPJII6YqK+uLfUdFWO7syRFIrJMrB49u7lsj29u9VGPsk2l8hSXP1K2tNZvqGo6lCHE8lhK7MHJUk7UGB+NcAy++fxrrtRltX03UXtF8vbbxQ8k4O6TPH/AHxXJGNsfwmvlc1qupOPNvb9T3MuilB+pw/jC2YGVinDggnrXLWPh3RLyxuGmtR9q8ssXZjhuORjpXpet2K3UJUqc478157rOn3tnNItvveF87kU4JBHOKxwtXl0bOitC5V+D2tPbXUmj6Voek3RyS99dXvlO0efu7cEnHovH516X4lvZv8AhHb2W7n026eBM21tbJt8uT+83JyRkV4rLoUM2r2htdC861gjIMV3KyFmJ6gp6e9eh2sMkljFZpa21nCmP3UKED8zya68RKDakmYUVK3K0YXhPwwtmz3rRwvcXAO6YRlWwTkg84P5V3mnWgjhVQMEUyyg8uJV44960owRivOrVZTd2dlOmo7Do1bpkke9TKrAdB+NMZ9hGeKlhWS4dYYkZ3Y4VVHJNYWZuKM5+6uPrSncTgKMU65huLSZobiJ4pE+8rjkVA8mB96ps7jWo/B9vyoqo10oODjNFXZj0Lc8YZSpXg1F5TYwAcVoDb3K0ox7VrczsY09qrBlZDz1K8H8xWXLpcsErT2d1cwylduQ5yR2z6/jmuqaNXxwDUEsUecYq4V5w2ZlOlGW6OVvrjxBcadPYzLG+9Nvmrw3p/WrPh/RUtdCgsZpGYLzhmzgdgPQDP61vG2Xbkfzpywso6g+1FbETqfExQowhsJbxrHGECggDFdD4aUNY6wuME2eR+DCsnTLCS9v0tllhg35JkkbaigAkkn6Cus0LwzewteiO6sLtZbR40EF0rFmOMDBx6VrgsPUnUU4rQxxVSCg4t6meIPM1Ge3i2DfGNrSDeBtOegI9fWrkWlxbflljGMgNHCgIGemTn/JrW1Tw1cyQxXDx3VvNEu4NCNwUnr0yDWGlkY4tjanrLKOXWO12tn13FRX0NCrywUWndeR5co3d7l6wsrdr3y2nuZPlLHMxA9MYGK0JbXTLbdcNDAHGSGfBOfYmufntNIVlMlnLJIACHur1V5HcgNnJ78VGL/T7d/MWPT1k/vYklI/QCnPGQhv+aBYdy2OgGr6SgVVlVSf4VjP9BWXpWmi6vrm72zANLuVnjxu+gqjP4id8BZZfpHEkQ/Xcf5VZ8LStq19NHcNKLW2tpJpM3D9unQgdfY1yTxkMTakpK79TaOHlS99rY24Vb+yreBkVvL1OSAh+QFI35qO4d5lZmtpMnozQJMgzxnKnP8A+upryxuNN0iyngjk+zh1muFjUDaSv3yoHOM1SsYo72JbqyfTpzk5dA1u7Dt0/rXoYeUZL3WcdVMmi1NIZI7ETrG4O0tFetEckY+7ICD+dXjvjCzXUzOj5J861jlIHQgvFjGQM5x6d6SDSmvr5Uiv7hcgswIWRAQfRh+HFaNzoTi02+RYzyZO51jMDYwehXoc11WMLEFkn2om6sRJKzBQ4iuWQBeOdjjHbFJ43lW30nyI40RXlXzI9mPNGeQCPpUEFnq1m2/Oow/ISDE6zqOOBg4J9aw/E2rx6lqFnpNwJ55rfdJO+0wqCVIVdpz83P0qKslGLbKUSjqj2p0q8a1jaNXuIYwhOcAIzf8As1c8SR2Jre1uPyNNihH32upGfjphEAH4c1ikex/Kvkszadey6JHu4CNqKuVZCd3II9qpXdtBISXX9K0Jh7ComAIrjSOsyPscKn5dv1Ip626oe1XHXn1FBj4+YcdqtiIok46jH0qVcnuPypVXjgfhinIvz44rORoihrcxt7cSFeh5qx4N1iRtXt5Y9o8lgz55yCcYqp4q2Lpj7tvJGM1r/DfRFitYZnUeddOGGew7VvhYc0k+xnWlZHrutaZpXiLTknlUJPt4lHBX6nvWdofhPRotOlS6hjvRNmMyqeQR3Gfumr8dsx05bRSRkduwqDS9Pe3nZNzbM8n1r2I0oOXNJHnuUoxsmM0fwpDoySxDe4kfcCyqxx2Ge9FdLbR3PlgRHcvoe1FaJRirJEucnrc8Z8tQevH1o2Kc4NWGjXGMc0mwAdvyrwbHq3K/l56Hn6VG8RJ+8PyqyFAPI/SmNt9P1qRlcxsB2prrJkcj86nO3HX/AMeqM4/vfqKzA3PCNhLdLdtzhxHbD5scO2X+vyqR+IrvjpGh3l8LU2lqzYJbbEAR9SK5bw8ps9LsFDhJZfNu8F9pb+BOfwY/jXV+EY2k1GeeRdxijCeaVwWY9fr0Fe/habvTp9Nzw8XV99tFHXbPw34dSNptTurF3BMUNvNK0jgddsakk4+lSaQt1rFgLzQvFVzdWxJUiUJIVYdVZXXKn2ODXEfF+80PRfiPDqHiBYWivNNWOBpJgNpjclhtJ4+8D6Hmj9nq4ttU8S65q+gQtFojwxxyts2pNcAk7h7hTzivSS/eezV/69TV4emsN7XmVzuJtF1xlPnWuiXuevmWOw/iVNZd9o6qcXPhO1btutb14vyBGKyfFlxq02tap9q166snjudkEUMpj8iMchlx94kYP4n0rsvhTqmqav4aefVJhctFcyQwz7QDKi4GSBxnOaj2dOrNwum13SLq4SrQoKtfTTq+pyVxouj4Il0jxDac/wAHlzj9DSNYQ6X4c1DUtJ1J2hlItJoriz2yZJyVzniu31y8X+0Z44XUtaqnmoe24ZBrjPEs23wXEckNe6lNMwIxkKSo/ktclWjGjGc+VJxWjWmphSrSqSjG90yhB4p12CKMTTl0cZXzQpyvTPr2PftUz61YagB/aWiWF42OHAIbH1XNWPCiKtvHI3C/ZTzx2kf/ABq7p1/HdahFaxuFMjhASM8nvxWdKb00vt5fkFblTa2Ktu2kvOlzZ2Wr2EseCDbSllx6FfT8K2I9alfMDa7bKHHC3NsY3AP1Iz9a2G8OMy4N7jvlY/8A69N/4RWPB36lcFccjau38jXpQhW9Pnc5nOFirb6vqkO1J7GC+hxxPaTj9VP9Cax7HRWvL661KaGaKSSXIExydo6YxWrHo/hoykYmkI4Mka7P1XBrM1yV9EvDHa6lffZmUNGfNWUYx0IYfyNZ1aNTEQdNSTKhUjTfM0c94qWeSK3nIHlGWZc5wS28jp9FFYW1gTj+ddHqnk3HhyB7W48+FApLMNp35JbI7Hk1hhD714mZUfZ1Vp/SPTwVTngQMr+9QlWq8VGDkE00xHHH8q4EdhQK99o/KkYAj7gP0q8Y/wCHg1E0eOwpsZUAVeqkUny9jVnZz92mlQD0/Woki0c/r1s+oahY6bF8xlkywA/hHU16v4a0xY1UquNgCrkccVyvgLSRf3dzryqHCEwxc9ADgn8/5V6bp9t5MY29/SvVwlLljc4cRUTdiSONo/3mP8Kelym7bMpUA9B3p9w6qMLhT+hrC1C62giNgcev9K7rHMmbVzq12jKIYoiuP4xk0V5xqfjGxs5xDNcIX7/OB/OijnXctR8iPjPGN1MKEDkir8ka4+VQDUMibT+FeLY9C5RCbXLcliMU1uemassPTAqu4OcZFZsortuzjFRiOSRgirlmICj1J6VYYAelang62juvElp5ihooWM8nAPyoN3TvyBRTp89RR7inLli2dZd2ECw3FsojCwRR2sZcAZCD5m9gCSa1fByw6T4XmvFmuLmEs0igod20cYA+oNZbKs1ukvllhK5eYYPRiTjnp/XApfi3qsvh/wCFd69tC888sS20aKME7+Dx2+XNfS4RxdSTPn3B1KsUz53+KWpWXiDxnqGspe6YUkKo63Fq8pG3AKg+mBjIxnJx1zXoXwL1Sx8C+CL1mup5vt7i5trUgmJT8ylkJ5wSvI7YrxiS3uZXQx+G2UAgruXoePfpz/OvoHwDawWH7PX9t31lGLqO0umtm8vLwJIxXauOR+HrXXWinF+znr8nb7j26sYR5KdRJq6WzX5/ocDqvirxZq2t3V7DPBdRzTApHEEYBeABkZPTjivo7wO1unh6Gzt4Bbm1/dSRAY2P1P8AOvj7RI9DutatgiRwyfaI1wMxtkNnocHvX2fZ6fbWN5e30JZWutrzAnjKjGfxHX6V5+XYdRqSqp69fP1OziVqFOnSVrdLHC6oskfjPU743UMIMTJsDEswC8E9gRgVi+OGa30bw/Y7txWz85vXLnNRXAuL+LUrwJOTOzJHwcbmbAOT0HNP+JD/APFStb8AW8EUQx04XP8AWpzOrP2M+Z9Uj5zLop1E0u5Dpcv/ABLbbbOI28uROX2/x5/rWrpbOuqRXB8t1+0RiMtg9xzuH496z9Ahil0638wLjdMGJGQAAppljCtlfqYHu45VZfMeMbo93UriscP8MJeSJxV1Ufqey8fhWJ4x1KPTdGeScyRxO2x5lHywrgkux7DAx9SKua3q1houlS6lqVwsFvGu5mPU+wHc+1cJo0WofES9XVtUjeDw5E26ysz/AMtz2kf+97dv517k6lvdW7MadK655aJHG6Z8Tby0tzBP4Y1O6YEiCa3gPlyr2OSOOMetdHfx6hLpWlPqlkYL+dWlMe8gIM/dz7A16ZZaLbW8hZXlaPKmOFm/dxYGBtXtXOfFWHy4LG8XaGidgAf4uhxXPGi6UXJPUKtRT0SONEdvbwXkDMJHlG4+X/q1PYjvn3rIUk9gfxrWsYpry5luEt444mU8scLn27nFZ8SgcdcccLXkZmpO0pPU7ste6GJt7gA/WnBQe5z9alSMEhuT+FSFDtwAc/7teUkepcquuB3/AO+qhYetX5I1VSpAyfaq7xDGNg/Km0NMpuoyOn6VS1SZYLGeTIyqMR+VabIMEbRVK7txLG8bqCrqVIqGikzv/glawf8ACttNuAMGYM8hx1JY5rpLzy48+XyR78V4t4F8Qax4PvDpVx5t5ob5aMBdxgPcfQ1peIfFt5f749Ohe0Q/8tXb5vwHavap4qkqaPLnh5ubOv8AEHia305GW+kijYDja4JI/wB3rXmPiTxJqGrSNDYt9mtc43Y+Zv8ACqRtFaYzTM8srHl3O4n8alEar0AFcVbGOWkdEdVLDqO+pgyaNHI5kkZndurMck0VuFR7fnRXHzvudHKjvU3YOW96jde/zY64qXz41BxkdqRivYg8da6JRsK5UkUlz/8AWqGTHvxViQ4z0zVZmbPb8qzsUQynjtXSeC43i0vV79DiQxraxEdmc8n8v61zMjc13vh61MXhvToVYB5pXu3yM5A4Xj8v1rpwCXtHN9Ec+Kl7lu5YZ521DTyJCiSN5EwHYZ4/UVz/AO0Pouta/pmmx6VHey2duzyTNZyDcGOACRgkgDP510elfZZlku3WS7WOcxpCsiqUZTy2CR1J9fStR4LGQf6rU7R2Q8oCQB9RkZr38PRcaeqWp51HERo1lNq9uh8zaf8ADfxJqzLDaWviFpWVsNLOUVecAsSAO/TPQV7r8T7W80H4OQ6NpKsZIo4LUsGxhVGWJJ6g7f1q5c32qWtzGtjq63UO7aVnURyAjjAzjPUc4qjc6h4ivbhrOfT7fUbQspgdmRwG9TjjjkfnVqm1Brl3OyrmMaleFTlsou9tf1PANEGoy69ZWuqWEZkNzEA00WWUFxyDivsHWpja6RdzBghSJiCexxxXMao0ZW3uNW0LfJbskiSxjcA4PfHOOnGKz/GPiS6udLn05dPR1lKgzRzfcXcDlkIDDpTwlBQTitPwIzjMljOWVrW/roZ39pRalrVrpdu5kga7iyG4JAbJ/Ra53xbc/aPE+ozALzcMv5HH9K7Syh02LxLp7W9pbp5Ky3BeJANwRCM/rXnk2ZZZJCxJdi2T7142bOEaUIw6snL03OUmbugMj6bGJduxbhxjOAcqpx+lX7ZWUmOaGXdITtP8LHrkjp+NZ/h6VoNN3JyVuxx65jP+FWlaaO7IjmkKspkiwce5X05FTRTlThZ9DLEWVVs218L6r4o8QfbvFBiXSbU4s7OOTcJlx99vTPcdT9K7+CNIo1jiRURBtVVGAB6AVwVr4ovokiiluIoVRAGBVcg+gp9x4lmM7Ja6osvykhAVznr2/wA8160K9Om7JO7OaanUS10R6NB15rmvievl6HFcFciOdc/RgR/WsfQfEdxcXrxtJOx3BSoySp747VH4ysmvAsb316FZjxKjMvt0966oVVJ2krI55wdtDkJZ/skElvbxNJI7B08vJ2juMVXgDeZJ5kTI28/K4wRU2mW93o+sB7i6jlTYVba5DAEccEA0+5Il1GY5yrbSOPavPzSnFUrK3e52ZfJ8+o2HrhQMZqwuFUAqB9DSqoUqFXn6VM8QVeAPwrwUj17lSVIwcevNVZAMEqp57ZrRkA4+Xkdc1Uk3bsAA/WhoaZny45+UD8aqycjhRj61flb1ANVHKnjbispFoz7hOCQuapSxhhll/WtZwuc7ahlVT/D+lTcZkFefukUjEZ5U4q9Kgx9zP0qHYueUNTcZVxz900VMVAPQiii6A6x/unPOapi5Mcgik6fWrJfH3mrI1h98JKDkd69epCNhpXNXzUYHDAkCqkzc9ayLC9ff83B+6aneZiTjA9K4ZxszMtKrTSJGnLOwUfUmvRdRuha3MkETEiytkiVR6hc9fyrg/BUb3XiezVsbY2Mzf8BGR+uK2NTuFlWT5mBvrnl0XJC7sdPoK7sLD907bydvuOSu1z69EdPpentaaZbwsj3MhjElwTAku525IOTn0q8iwRoUEKQJg/K0csOM4zyvHb9Kwo5xHOPOiiXawXebJmLDoOVP61oG5hlxJbyxmQEg7b2SH8MMMdOa+jWx5L3NiFdOdElj1iROBkNch1P/AH3mmXGjxvG8hubOWMuCd9qmAAeny4OapRxvcLsmaW4jK4w/kzg/oD3qpeQK0awtGsOCCA9nJHjPIwyHHrmmhC3kV0qtFbxwiNWDI0c8iEkHuDkYpfEulwXg02aRy1xwrjeCxUKSfm71FY2NhLhrjVPs7ZIZob07N3oA4pfE1mq/Z7GwuI5L2TJ3O+CFA749amt8Ds7DWnQht1hs/wC1bi3lYm30soCTkhpHwOfwNcGM+orqpQ9n4W1ppF8tpbqG2Bzu3BRuYA/WuTLLnhgfwr5TM/dcIXvZHr4BXg5WtqdD4YiaS2n27S4uIduTx/HXReHI7V9QuYZmSSWIKEjdegIyWH4k/lXMeF5cQXu08r5T59Pnx/Wuk0G2W51XUZpJpFykaqVbBxzn+nSu7LWnGKfZ/mc2Lj77Naa4ZTLGuk3DbTgMFQBvcc1iXkd5PcxT/Zrm2yuDB9qRMj+8cA8844OKnvrG3t7zNtbpOwdWJnvyB0OTtz2/rVCZLUSqyf2IrEY3b2Y7h/OvaRxG74a8wXqsrWyOW3Ye8Zse5AGKu+JL0+aIlvbJX3bSFDMdw96zfDDRwagiJPYxyFtw+z2RweTnnvXReJLR2gLLdXCZYgulsM/yrWOxD3OOvJtOvjFMHBlQqGYoQOhzwaybyZZb1TGqINm3KjAODXRzur28payu1HlkB5EA5+lc5cw20MtsIZJWzkMGxxkV52Oppwb62OmhNqoiWFiD95W9qsRHkgjOefpUKKisp6D61YdlbgLnnrXgI9YimdQSojbGOvrVKVBk1pkLuwpBOOaz7iMLlmX8ackgRQmKjOKqSO2ORVuWJSDiqbqNuMH8655WLRE0vB+WoJJO+2pZFGPunioSuWORioZaGmVSPQ1DKwzjA+tSlQM9KjkHbg1DKIgwOflX9KKjOAeVopDNGecrJyeKo3tyisy56+vWqepXbZbbxVKSVmVWJNezNijPQc8zJL35qYz56sDisy7m+bGKYsmW71wVZ6kvc7/wKWisdX1QcskHkx84yzc4/lWhB58N7bWq7CFiLOTz07fjmqnhuMw+DrSIc/bLwlsnjj/9kVa8pm1C44BYwdA5Xv6jkV7WGhb2a8rnm1ZXc2WLSSOIq262j3E5IeSNiSOOv4/StW11K5QbY1kcbeVWdJM5/wB7vWFb3wtUlaZrofIG+WbzMD23Cr1hsvJwsbIfMUZElsvPzY5IPtXro89o6J3jljjZrUDywd0k2m5BHQjch6/SoG1KzwEhuLeMADywt1JAW/Bhjj0/lWh/Z8tmVaOC3Eb/ACuY5pI25745FZmoRxbo4TcXkLs5O9XWTPqDuHA47VasFi/CJZpfsytdzwlgd7TQzKefQ8//AKqwvGNxv8QJbIyefboB5kWBnceAR7AVpaY1hpq3l/OrXUtspkDmBEYdehB56VzOjak+u3N1qEkEMYu5hhAv3QowDnrk96xr1FBK/UfI2tCbWptvgyyU8fa76ec564X5VP5VzXy46Cuj8YqFstFtcDEdiH4/2mJrnPLXPevk80mpYmR7mChy0Ua/h8KbfUlGP9QpOPQSKa1LGYNq00ZZsGMAqfuuAfX1rI0FfL/tBeubN8/gRWhbec1+YomQMYi4LDIzkAV6GVtWj8zkxa99/IVruGNkSGPQ4yGwCxLHd1wAe/IPWrtnfRTSE2epWYiRj+7hsjkDrjP0745qCG1vo2Uy3FqAAQwitwCfxJ4xVWaaW3kEMup3m9sYaGNExzXvHn21O28HyNNqcf8ApWpOjEcG3C4P1ArsPiFAYLDMMd0+4D5IpAn15NcF4H1C3/tuBZptQuHjKgl5AFzx/CPqK9D+K8UbeGxdNEJDG4wpcqOfpVX2MmtTz7SI2SR0aGW2BHO+58wtyccc1z+q28qSxzeWyqzKVJHboelW7Jm0/wAwwafZRtgHzFLFwT9Rzzit6/0lZNGkulYYSLv1Ldc1lXf7t3NI/GjkxMd+du8D8K0Io/MiB+6PrUdrCvVuT0qe5k8l0Rcn1r5iMbas9tjGi2oWYkle9Zd2shB5JU1rXokkjG1gOOaz3Rghw3HpQ7AjMkQrwc/XFVmXk4z+VWpwxyN5xVV23LWDVi0V5MnIxzUB3HsP0qw6r35/GonRRyOtZMsgJO7kiopiP76+/NTnGelRsEZfuj8qzZVyvtzRStCuaKjmZVj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2" descr="data:image/jpg;base64,%20/9j/4AAQSkZJRgABAQEAYABgAAD/2wBDAAUDBAQEAwUEBAQFBQUGBwwIBwcHBw8LCwkMEQ8SEhEPERETFhwXExQaFRERGCEYGh0dHx8fExciJCIeJBweHx7/2wBDAQUFBQcGBw4ICA4eFBEUHh4eHh4eHh4eHh4eHh4eHh4eHh4eHh4eHh4eHh4eHh4eHh4eHh4eHh4eHh4eHh4eHh7/wAARCAGHAY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udtJirPl00x814aPZZVcc1C45q3JH7VC6EHpTEVXWq8i8VbkXrUEi0xGfPFySvBqASMhw3FX5VqpMgYYPNMGPjuPerMdyR0NZDhoz8uSPSnxz+9Mk6K3vWBHzVv6XqEzQSwhhnyzKv/Af/rZrF8Paok1xFZ+Xo1mmP9fcw7hn3OD/AIV61pGkWqWyNN4o00MR/wAuyQquPY0RhKWyIlNR3OKtNXuccbz6EA1tWd9q8ibora7Zf7yxsRXXLa6RGmG8VOF7hbpFH6VA03hJciXxFI5971v6Vaoy/pmftUZ1pca+4G2yuyPUrj+dWRJrAO5sRt6POq/zNLJqHgCM/vLxZT6lpGqNvEHw+g+7FFL9ICf50/ZPuvvFzeX4Ci4ulJ8y9som9Hugf5ZpovFUlW1azXPXaXfP5Ck/4TbwXCP3NiSfa2Uf1qM/EvQY/wDVaZL7YCin7Nd0HNLsSLdxb/k1CV8/88bRz/PFSMxkOFt9YnHta7f5ms9/ivbDPl6UfbM3/wBaqcvxYuM/utOtwP8AaZjTUI/zfgF59vxNn7Fes37vSNVkX0kkRP6VHLpWtI3mweH2cgcLLfA5/LFc5cfFXV2P7qC0T22E/wBazrv4neJJD+7uo4vZYl/qKXLDu/wH7/YzPFmtXmnay9rrGlS6WZF+X5mZG98n+lZL6i3Jg2ujfxB8g0viLxDqmuoF1W8e6jVt6o+Nqn1A6CsYvtG1QAOwFFo9C9epoz3hkUhsEHsazpJJQ52mPbnpjqKY0hqJmNMBHMm7iQY9MVAytv3eaxGelSE0xqLgQmIBt29/XrQ1PIpCKdxEZpuTT8U0jrRcdhjjvTQcHIzUnHc8VFJw3HSrjJbCaOo028+2WY3H94nysP61DeLuyKxNPuja3CyclTww9q3ZyHUMpyD0NTJWGjHc4OKY1S3vyNuqv5imjmCwo9KctRbvY/lTlZv7pp8w7EoNPBxUQ3f3acok9B+dL2iHZkytUqSVXVZD6U4Ryf3gKXtEHKy0sxp4mOetVRG+T81L5THq5o9oiuVlrzj60vne9VxD6s1OFv8A7TUvaIOUm880VEIB7n8aKPaj5TvvLppj4q75dIY65SjPeKq7xVqPHUDx0XAypIuKqyx+2K2XiqtLFTEYsqcGqsinnpWvNDwapTRUxGXKtVJY+citSWOqksdAFNZmRvm4q3DeFf4qqTx8dOtVYkYMfmNFxWN5b1/75p4vG/vGsuNDjqamWPPc/nS5h2L/ANqP96l+0n+8aprEPf8AOpFhHpRzCsWDc/7VNNx/tUwQrz8oqQQrj7o/KjmCw03A/vUhnHrUyRD+6PyqQRn0p84WKfmk9m/KkLNn7rflV3yz6fpR5ZPalzsVjPPmf3WpCsv9z9a0PJNIYTRzsLGd5cvoPzpPJk/2a0fJYdqPJNHMx2RmmGTruA/Cmm3Pd/0rRMJz0ppiNHMwsjO8jH8RpGtx/eb86vmKmmKjmY7IoNAvv+dMMK+laBi9qYYqfMxWKJiX+6KZJHuXGAPSr5ipjRe1Ck0wsZB4bHQ1qaRdbkNs56cp/hUNzb7vnA571BHG6OGXIIOQa61JSRnazL98vT61WCVblbzkR8deo9DSLCc8iueW5oisEqQR+tWlh5qRYT6UrlWKojp4jq2sNPWGkMqLH7U9YquCGpEg9qLgUxEacIavrDUiwcdKdwM8Q+1PENaK29PW39qVwM0QUVrCD2oouB1uymlKtbaNtZiuUnSoHStCRBUDpQBRdKgkj4rQdaheOgDKli68VTmirZkj61Umi4NO4GHPD1qnLF7Vtzw5qnNFRcRiTxe1Vo4vmNa88XBqukXzHik2BFHF7VYSOpo4aspD7VIFVIqlWL2q2kPtU6Q+1MRSWHNSLB7VfSCpUg56UgKKW9SLb1pJb+1SLb+1FwMo23PSlFr7Vri35pwt/ai4jH+ze1IbbnpW0bfjpTfs4ouBjG29qT7OPStk2/tTGg9qEwMVrf2qNretp7f2qF4PancDHaD2qNoPathofaomh9qLjuZRhx2pjQ+1aphphhp3C5lmLjpTfJ9q1fJpDCPSgdzKNtuHI4pn2CLPQ/nWsYvajyqpMDNjtI14UYqT7P7VfEVOWKi4XKIt/anLAc1oCP2pwjoHcoiHFSLD7VeEfNPWKlcCksFSrD7VcWKpFiouBUWH2qRYatiKpFipjKiw+1PEPtVwR+1PEftSApCGir/l+1FMEzbK0balxSAVAmV3WoXWrTDmo2FAio6VGyVbZaiZaYXKciVVljrRkWq8i8UBcypo+tU5ouK15k4qpLHSuBjzw9eKrxxc1qzx9ahSHB6UmBFHFViOL2qZI6sRx9KVxEKRVYjh46VNHFViOP2oAgSGp44anSKrEcVArkEcPtTJZrOB9k11BEwGSryBT+taaRcdK8d+LtmLrxNKAvzhEUflWlKHPKxMpWPTPt+lqDnUrMf9t1/xqKTW9Bj+/rFgMes6/wCNfGviyfXNI1+6sXu3/dv8uwDG09P0rK/tvWf+fqf/AMdr0Fl3mYe38j7ZbxL4ZXrr2nD/ALeF/wAaifxV4XUf8h7Tz9Jga+Km1jWW/wCXy4H/AAIU06rq5P8Ax+XP/fyq/s5dxfWD7Ql8Z+E4+utWx+gY/wAhUD+OfCIJ/wCJxF/36k/+Jr4zOpasR/x93P8A3+NNN9qbdbq4P/bY01l0e4vrDPseTx34THTVA3+7E/8AhVKb4heFl/5epm+kJr5BNzqBHM83/f5qaZbw/wDLWT/v61NZfDuH1hn1z/wsTwuxws1yT6eT/wDXpr+PdD/hiu3/AO2YH8zXzl4O1KSDR76A2++ePdOjO2VxgDB71GfE2qdrexH/AGwz/M1H1GN7Ir22mp9EP8QNI7Wl2fxQf+zVG3j7TccWVx+Lp/jXzyfE2sdlsl+lqn+FNPibXP8AnrbD6Wsf+FV9RXYXtz6Bk+IFmuNtif8AgU6ioW+IUHaxj/G6H+FeBHxLrmP+PqIfS3jH9KY3iLXv+ggR9I0H9Kr6iuwe3Pe2+IKkfLZ24+txn+lQv8QpB920tf8Avtj/AErwc+INePXU5fwC/wCFNOua6f8AmK3P4Nin9SXYPbHu5+IVxx/o9oM/75/pUbfEDUD9yO1/79Oa8JbWdabJbVrz/v6RTG1TVz11a+/8CH/xp/U12D2x7m3xB1r+CGBj7Wz/AONNTx74gkBPl7B7Wh/rXhhvtSb72pXh+s7f41Gbi6b715cN9ZWP9apYNB7Y95/4TTxEekso+lov9RTW8Z+JM/6+4/CBBXg2ZCfmmkP1Y0gU92Y/jT+qLyF7Y91fxn4h/wCfu7H/AAFBUbeMvEGf+Qlcge8qCvD/AC/9pqURL71X1Rf0g9sz23/hMtcz/wAhecfW6QUxvGms99YlH/b6leK+THuJxml8mPNP6qhe2PZW8Z6pnnXGH11BRULeMtQyM+IAPrqP/wBevIRCnpThCnvTWFQe2PVz4yvc8+Iox/3Ej/jRXlIij9DRT+rL+kHt/I/QXFIafTHIALHOBXzyO5jWqJhWXB4l0uWdoJjc2rhyn7+BlUnOOGxg/nWk00PntB5qeYoyy7uQKb03EIRUbCpmHHr9KYRigm5A65qCRatOKhcc0AU5VqtKlXpFqvItIdzPmj4qJYsVcuRtRm44FLLH5fk9965+lTZjuRRx81Yjj4pyIKnjXipASKOrMcftREvNWI1oJbEjjqzHHQi81YjXimIFT2rynx1H5njeRf8AajH6CvW1FeWeK13eOnz/AM9kH6CunB/xEZ1X7rPnn4wwInxB1JAAQGXH/fIrkfKXP3a7b4yc/EbVvZ1/9BFceK+jpr3UcU9yIxr6Unlr6CpiOaQirsIh8tfQUhjHpU2KQ+1KwrkJQe1IVAqXBxSEUWA1vD6hNJ1eXH/Lttz9WArHK81u6QMeF9XfufJUf995/pWKQaxpr3pGk9kR4pCKkppFa2IIytG2nkHHSkIosAwrSYp+KMUANxxSbafjijHFAxmOKUAE07BxQByaEAgH1pwFLilUZp2C4AUbeKcBz0pcHFOwCKtAHrTgKdj1pgNxzS4paXmgQ3H4UU8Z+lFMZ9qeGvG9rrt+LOKxlhfblixGK6a4bbA7AE4UnA7/AJ14z8H2Da+pBJzEeT9a9nYbkKtyCMEetfFYdyafM9mfSZjTpQnGVFWjKKevmed262epJcS6JFdO6yHMUV+kaeaDzldxBb8Kgi0+FPFM2qPY3k2tyWaLcWkl7DhgCBvPIG48dOK2oNA8O+EYrma3mht5L66M4N1OEBbj5U6dvxrIWaNl1rXNStYI7+AFYQ2FWReg9zgehrtckmjzoU5Si32Ll14guptTTQ5JpNEuPLEh8uMTMB2Xd93JHoDx3rRfUNctp7K3uJrFYnGDdSkgTHHGFJGGP938qp6RfWuoWVlrFpoxvdSeARt5bbUUdxvYhf5ntUKW6Q6ndy63dR2VrPsZbS8I8tT/AHQ33T36Hmk9SVodkFf7OGlC7+5UYFQuOKztMXUvtjmOZW0jGIkmDGYN7En7v15rRapYkQSVA61Yk61A1Q0UVriPfGy+oxxVSxhvg+by6E4XiMBAu0fh1rQI60iDpU3sMci1PGtMQVNGKkCSMVZjqGOrEYoJZKlTpUK1OlAh615drw3+PZOP+XlR/KvUxXl2pfP48f0+1j+ddeC/iGdX4WfPXxfO74i6x/12A/8AHRXJYrqviswb4g6yev8ApB/kK5avo6XwI4pfEwwKaetO70hqyRuKTHNONJjjmkA000inmkNAzYtPk8H3pH8d1Ep9+GNYx61r52+DuOj3o/RT/jWOetY0vteppPoFNJpaQ1sZidqQ/SlptIYUd6SiiwC0lFFABSjPpSUooQC/nTgaaKUVQDhS02loAdS5pBRTAdRkU09aWgB460U2igZ9reH/AAfo2gX32q0mu2ZVwRK6lQPwAroIdR0y4SZobuNli++wbhfx6Vk+IpdRhs/tGnyphAfMjMW/fVbwzOl7aSPJaWkSEbXSIY3N3yO1fNRowWyPpvYe0wn1ipK9rJeXl/kVp7u01DVb+zfM7WjxyL5iqy7TjO0/Ruah1uOW3nhjkSx+zzTiM7yMtn+E7if0xVrUNL06H7e9pptubu7i2FhkM7KuEGTwMVi6laW+tQ28eq2ctleW43ny2EyyNjByy8gd8kDFE4xb3sjyHp8JpanHfWN/plpZ3draW4lwIVwu1Pb9RUtxGseviO+1ISRSxfKrxhgPTk8DvisLQ7g67It3rTRrc2rGOJUbLSA4ONq9cN09u9b99HcfabOS3tba3KfKwulLnaef4T8vf1/Co5bmimkh1npuoweIJL7+0Gn0+SEAKz554xgdO2c+9azGqtlqHntNaNGEkiPzbQdp+hPWlku7dTta5hDZxgyAUpRdzJSVh7moWNVLrV9Pg1S30yS4UXdyjPFGBncB/n9Kr6zq9vppjWZJGaTJULgdPqfepcWVdF84zTk4wKrrKGUN6gGp9w+WsWirk6ipUqsjU+S5ggA86VIxgn5jipei1Dcux1OlUIL2zkAKXULZ6YcVYiurdiAs8RJ4GHHNHMhNMvLUqVXQ1MrUxE6mvJ9VmMfiyeZeSLo4/OvVlNeUTx+f4olU97lz/wCPGunDN3diJ2Pnb4jSeZ441hvW5aufra8dnPjLVznP+lv/ADrEr6Ojf2cfQ4qnxsU0lFJWpAtNNFBNIAzTDTqa3SgZtT4Hgu0/2r1/0T/69Y1bF98vhPSlH8c07f8AoFY57Vz0Xo/VmlTdDT0pKUimmt7mYlIetKelJQAlKMUlKKQCGg/lS0c0XGJQKO1FMQtLnikpwp3GHbNOFNFKKAHClpBQTzTTAUmjjNMBzT160AOFFOH0oouM+3J4Vuppf+JhNGske0IhACnP3h71XsIptPc2rbHi27mmLfM7ntivMPhhbxXt8lvIzMrxEE9D1r12z0PT7VgywB3HRpCWP618tTxKnfTZn0dadWlRjTbvGUU/S6FW2uJCJVljRT/CVOfzzUVjps1vdrcSzRysFK5C4Jzj/CtQ4AwBgUx2o5m2ebbQydR0iCeWa4hjEM8qlXeNQGf/AHjwT271HounCxtUVogswyCwbPGemfStZm4qJmp3EZ1hDcRzy3FxGqSSuchXLDAPH0ryTVrhLnxI1uY/s5+0uDIqg7/nbqegOMH15r17UboW6jOMvnBJwBxXA2vglpLCaWXUPOJkZgqx7gcHjBJqrzve9kTKnCVN9+iOa1PSFaWbVkuonkit2EYkOQe/9D0qnbpqcssMtvfW0SKgHzoCH3BS2Bz8vPXrwa6ObwpcT3lpGzL5LK4n8xQCoPAG3PNZfjHwPDpuhTT2Vzaxv5i5LqV4z0BzxW6q+0f9ahCFOnRcZL3n17GJe6tr1lqgg1DWWdZyVt4LeeQEY7k59D0on1fxD/aEjW+sXSKNow07Y+6O3PrXSr4Ss4d0huFlkeIOki4XJIPJzkt61n2OhrcSXatcqTHcmMluN2FXmtZ4ulTTnJaehwqhU0SKR8TeKLdQf7dmb/dOf5io7rxJruohFuLpriRVYIWjBKgj5uB1yP5VL4q03+zbeB2kVhJJtGO2BWEnnoweNJ1Yd1RgRXTRnhsRSU7Kz+Qn7aErK5fTWr6NoYi8AIBCMsIDDoeo6dK09J8QXFteR3E1vHOI2LxrvZcNyR0OCOa52GPzb1BLJDbKEYhrglAT6A461qJpd15bSxzWMiKu47J88dfSmsFh6nQ0njK0dGzvYvivqQ4fSLQn/rqwq1B8WLz+PRrbj+7M39RXN/C23t7zWJvPSN4xblvnjDAcjsfpXbXum6UbO7k+yQRvGjFQIl5x3GKzq08PCfK4EwlUlHmudp4T1Y61oVrqjQeQZgT5e7djBI6/hXCWI3+I53JyA0jfzrp/hmceB9L94if/AB41zWjfNq9y/pHKf0NceHgvaySOiT91HzL4yct4q1RvW6k/nWQetaHiZ93iHUW9bqT/ANCNZua96mvcRyT+Ji0GkpN1WSLmj1puaTv71IxwpDRmkNAG9qEckvh7Ro0QthZm4HYsP8Kx2jYdq+gPg94ZsZ7HRrbU7O0um+zyTMrKGGGVmXP4EGqmoeHdKbWbmFdGRtz4RAhUAZOSMfSuXCSdSm5Lo2h4qoqVRRfVXPCDGSKiZT6V9Y/B7wH4Wu/Et3HqGg293FHZySIZkLJntgGuY1nSPD/9mNOuhaaZVfB2Wy/L6Z47+lb3d9DneJgkm+p85kUcV9J6LY2xtV/0SO3XbgIDtyaLv7BFGwkgQlIyxK5wMHHr/nFZupLsNYmkz5rK0ba+j/s+k3FvDthVZZVDAOM8fT04qiui6Zu/0izsWct3gJH+cUKpPsOOIpyPn2gdK+il0XRQf3lhparkdYFB/VTS33hjQfszz/2bafLn5fIiGTg+icdP1pe1l/KaKpB6XPnbaaNpr23wt4bsda8Q2Om3Hhy0iiuXIkkXblBgnIGwelblr8PvCF9dmE6e0SBCS8UZY7ufk4I5xzRSrOrHmitDSry0pcsmfOoU04Ka9vuvhfpJuWjjsNRjizgSuSq5PAyTwMmtNvgCrTRqtxeRoVzI7OmFPoAASR78VtFyfQy9rDufP2MdjQAa9x1/4KaXpdlcXbeIJWigYK+2AOyk9MgHqawh8LbZ5JI11S8BjwebHg5GeDvpSmoP3kaR95XTPKzkUnevXIfhCsrbI9QuHY9M2xH9a2dM+BMjx+dcXpiGeB5ZJP8AKsniqaL9mzw5Y3IB2mnKpzgiveLj4SaTCzQyXmZV4w0xjJ/8dakj+D+kyR5jnbdjtfbv/aNSsVFhyeZ4aqetFevah8FdW3eZpt3asucbJHJIGOudo/lRV+2gPlOr+FitDr8cLcNGrI31DV7P2rxX4VyvNr8M0hJdwzMT3JNe0dq+Rw1/evvc+izC3JQa/kj+QxzxUbGnMeDURYV2JHmA2MVBOwWNmJ24B5p7NxVa9fFvJ/u1diDDSMrbBZtWMzh2IdkzjI6c1Vv7ExyobvUYE81ysQKHJOfqB+lUY3j/ALXkjOSyqJN3lgDkkYzj29aj8SeLNPs9UaxvNO+0NblWVi44JGcjjitKUKta6prUjEOnhormehcu0uIpXtVt7mTgYlCYjPA6msDxRqWsQSR6fdwWFyZcMsbRkqRnqTnAxxVqx8Svr2sC0tFktSImYbmyD7nima/JJDeRwXT7ysClpAM7iWOeMdOKdeM6LSa1Hh5wqK8dUR6VqEmo38dre2trkQZJiJKcHgL+tcJ4g1O8svENzHZxeaRcOSrMqqOeMkkV1Fk6yal5glUjy2BCPyTkY7ZHTvXnfi7Vlh1+SOOKHzJ3ZwXRnJ+YjH3lHatMPGE7860InKdOXuOzLEt9qF9G/wBuRYtkm6NVlV+Mf7JP607MxfD3EwbuBJxWTpOpfbUkkKxjYwGUUqO/Yk+1dJFoN80fnA2sWQDtkm2sM+oxxXevq1KmuayXS5zTnXqTbT1MtneTUo423TKkbNjI4Jx61OskPmiOWExknCmRAAx9AapXMl1o/iMCeDzllgynlrkY/HGec1duryK8szbi1IkfHzMjLt9+eM1yrE1Y1LUo3gzvWFoTo81WdppHf/CfH9qX2VP+oHA+prtL6XGj6gxddwgb/Vrwfqcf1ryHQtQ1TTmd9NuzC7Kqu20Et+YOPrxWo/iLXTbzW9xd2zrKCGR5gWOR2Ab+ldNbDynV5rnmwqWhY9l+H37vwNpY9LYH+ZrndCX/AEi9fuLeQ/pXQ+ECE8Gad/15qf8Ax2sDRlxBqL+ls36kVx4RXqTOio/dR8p6427Wb1hzm4kP/jxqkKn1Jt9/cN2MrH9TVYV7sVocreo8mmk0E8U00AKKKbmjtzUjHZopuacOtJgj6r+B7ebZ2EzKAx01jx6ABR+lGnSCGHzfKUOzM/mySEhgOqheB/WpPgwqw6Mjf88dHyPbODVFIbiS2soGRt88rQ26Mylhjqcfw/8A1687BO2Ev3kzlzhtYhW6JHovwqm2aTJqEuDcOZomYjA2+wFZFh4ftNY0X7cdPurfzZGWSGbbnAYruH/oQ+tP0/Q7qPw9bQNcOhZc5RWyQSTzj61esrHVbWNUW5YqqZDbyAPQYrokueLtOzMoSSilyXRlXXhG2lUhLy4g6YDRZAP4Ec1gax4Ln8nZBqVtKu05VkYMQOvygH1HPvXdJJrUKkm4Fxk9DhvwqLzL68vE2W9tHKsbqwkVgCMrz+FcNOOMou8pxnH0szalChUlblaZxmneANSuJDPFqFsluqBUWVjmMkDOQce1blh8OTfMN+otGNvKKO4PJ3c9cZxgV0fhrUNupGxaC4ed5W8w5X5jkgtjkgDHr0FbU19eSambL7AQEchpXcsm0dx05PpzXuUqalBSaCpCKm0jgrTwbYyRyeXMzyRMwXeVOcDBB49silt9I0e0Wyt59Pvrie8gaVJQn7pQBn5ugB6djXa+H7a3jvLhWtS5Kqw3JtwcH19cfhVCHUdXvNIlbUPD40uTzTGImuBIfLxwwI98jFc1WLVNyiaw5faKLRg+F/7NsTDerp0482QRRjy13qSSM+wrura4hdpvIsZ5TCyqcx7QSTjgnriuIu/+EnsLQXHhnRLDU755NrrdT7EWPB+bORznFdbYXHiptRsRc2OkR6cbRWu/LnZphcFfmRR02A9zWOEbjTRpikpTuWvFtrZ3GjyvO5hjiG8sqFtu05zgdelV9Q0fTZ2SOVbi4YgXkY3kLkDjH88VpXWHUqwDKeo7fSte4juPMWSPT7ZAqbUkeQAhccYwOB7V1UqvvM5akbJI5PTdJtrmznkisfs4lkJcOOXPXdWVL4fhWU7+R6V2zfaJpLfF7BujZjOkXIYEYA9eOK5PVJ7aOEGTUg4MxjDjOS390Y78GuPHSfKmzqwq10G29rb2+BHEoPsK2dKhhlSTzFHGKyLaZGlMQU8Dgk9ce1a2kgNK67Qx2556V5Dep2y2Kmp+Gba6eR1k2M5J+7msK48Li1CNIYniRhkkHcef1NdyA45dkCjsBWPqcj3c4hhyBxj6ex9/0Faxk0QtTEuA9sBLbwpMrcYoroEs1ijC8E5yT6miumGJcVaxm6V3e54F8KSf7ctvvfcbr9a9pJ4rxL4UtnXbXqOH617YeleHh170/Vnv43+HQf8Acj+REelRNgD3qV+Bmq7ng5rrSPNZEx61T1RsWEx/2DVmRqrysCpBGfarsK5w8kLRbpZZmEUeGzluP1/pXJeNriO48RXMkLO0bqpDKOD8o9a9cl8t1KMisvcEZFePePbi2/4Sy5sorfdKu3KoGOflH4V6WVWjVb8jzc3lz0Yq2tyx4Faa211nIIcwNtDY7kVc8V6hfL4u06D7OsguICHG47gqkksNpx/+uud+Hkkh1m6vNQhZIo4yoTG1gpIxkH+fpXeI1rOJZrLT83CJ8m9sAgnoD2HessbVjVqt/I1wNJ4enaaOeg+2XfjBbVppYoDZF87FBJV+RjnsRXmXim1b+33jjjMqxyuudoJBEj47ivbDBdI/moCjnHVFbYOMgEtnH4V4t4jgguNfu5Zo92yeRRtYqcbyeo+tctB20JxFaNJqUijpqzQQyrJCYD5i/Lt254NbKaxrCx+XDqdzEMAZXbn8yM1mxrBGAiRsFDhjvkZ84+vavRPG+o6Je+GtlndQSXEUkZ2gICOMHGOT6fhV1EpNXVzz5VHUlOpTnaxw32+b7b9p1VrnUHCbEZ5cFRnp71JqOqWTxL9k8+GTIyHYFQO/Oai8Ta9NqNtZaapT7LZRKq7UALPtG4k9Tzmueuh+4b/PetMNSlKzba8k9DudSSppXvpvbU7vQr1Li0mZthCuoYj6H1BqK4u0OoII23BFcnGMZ2n0rE0WCSWzlWLGRKCQXUcYPrV6OBo55d0W4RxNl1IZV49RxXoNuMXrqcyajBq+p9MeGmH/AAhmnYBH+gRnH/ABWZYR+Xpmpvjj7P1/EVpeHgT4Y0+Bev2ONQP+ACtOXw95fhm5eZ2AuCkJC8HDMAcGuLL4tqcjrrTS5E+tj4dnOZXPqxqOvonxj8HfDMOoyQ6b9rgUICN8u/5jnuR9K831LwBbWs0iG4udyHkiPcFBOASABXuSXK7HBDGUptpM89NIetd1P4Ft12quqOJGP3TARgep5zXT2vwB8Raho1rqel6tpl3HOu5kDsCg9Dwefas5Tildm8Jqfws8dor0e6+DfjCBWcx2uFGf9aSW9gNtZknww8YJYSXv9mMYozh8SJkH/d3ZrBYqjJ6SR0+xmlexxRFPjXcwUYBJrdk8G+JoiA+j3YJGR+6PIzjP50WXhfXl1W2t7jSruANMqs0sLKinPdiMCrck07E8ri0n1Ppn4X2+zQb2FiQU0lY2I7Eisw3Fs2uLLHGV+z25Qgvko3p/Otbw1m38J+Ijxxaomc/7LCvLtN1Cb7fJGz+eZAVVucKc4B9yOcVwYSDeDg/N/mc2Z0+fFS9EfRGiTMmk2KtG77oVYsDwMjPf61LJeIsrxPGxXggr0+mfXNJBH5FrFB3jjVPyGKZHEGYDaRyWO096/NavEuNVWfLPS7toj1IYOmoLQsw+WzY4wegPWqPiDVbfR3gurjcUKug2jPOVP8gateWmdp3fWmSRoZlXd2OE9a9DCcU1npUhdeRLwkU7pkOj6vc39lJe6bAIrcniWZNzEjsFyAPzqPU9Q1ezZrq3v1nYjd5Vykap/uhhjH5mvP8A4mXzSR6j5dy4iQCNQrcDHB68djXD6dOlraLBa3Uog80qjNheTycY6/Wv1SScKUNNWk/Q8L2z5m0tmfQOlNc6m0N1qGoR6ZM5UxJaXSEzBSSyfMMkeuPQ1T+I1rbalpV1atq8kMl5NG0awSgP8hGQuex7/Wsv4faXaahpGiavLJdyXOmvNFHsTcGDHBDnt96tDxRFp4mtYfNbzUkbYyLgZIwe9cdaShRaOyjeVSMupd+GtpDo+jfYkkuGVWyPtDAtk8mun/tOzaBpftcCxrJ5RO7gPnG361xlro+hy29tcXtot3cWtwJLcbuY34OTgj0HWun0i00+a1kEdvGVec3DAruHmHndz0P0pUf4asOs7zd2JFqdpc3t3ZWciz3FqQs6Z27CRkc/St97S3uY7SG6muZHlVZgCfkBTH+cd6y4rG2hnlniijSSZg0jKgBcjuT3rq7M7tKgPfYKUHyyM6r0RTeKNM7UVMnJ2jGTWBrGn2qqoSCJV3FgNg4b1+tdBLWdqib7YkdRSxMOaDRdCVpI5n7PEkrSKoDN94gcmr+jlVuwBnlSKpP1IzU1g4iuo2Y4XPNeC9z1HsbVxIscbMy5A6ist5vLn/dx7Wbj+9tH+frUt1qELEwhcsw6Nxx9OtPsJI9kmEiUoeSoxx71qlYhFZZ2Tc0zPsJG1mGPwoqO9nDSB2VCOdoYnIH+f6UUFpHy7oniSz0iXbp92o1Bo3Fv5q/KXP5flzXofwe8YeLPEc80Gr6WRaRrxdldmW9AP4gfXFfPAuo5Lg2U0YZc/fYYwAeue1fWHw1G3wJpK42/6ODjGM+9c0aUaafmeliMR7WMY2tyqy9Eb8h4qpM3FOmlcN0BH61WmlHStYo4Wxkr81WkkpJpME1Vlk5pMQ95ADXKah4a+1ard3qyJG1wRubGSRgD+lbWo6hZWMLTXt3DbRKNzPK4UAfjXG23xU8KSaw+nST3MGG2rcSRfunOexBPHuQKFFyTXQTte5o6L4V/sSVp7Wfz3fAdXHGOnet+TCqFUBQOw7VI0qsgZSCpGQQetVnbIqOWzbuJtsguG4614TrDg63fZ73En/oRr3O45FeB3haXWZw2V3XDA/i1aUup5OZRclGIfIeB1q3N4f1doDNDYyuuM7kwR+hrYOg2LH70644wrD+orS06y0u1tJLe4tbm63n7zXONo9l2kfjWKzCia0shxKl723qca3hPxNHpL6tJod8ljHy87REIPx/Gsp0zayE8YOP1rudd0qxvLH7Lp/2m0YY2s85YD8FArH1Tw7rOlaB9ouXGoJMuYXdfmI7ckZP0zXo4PFwqS0dzsr4OcI+9oZW1kXgEg9cCgzFeFX8xiuq+E97jSL2bWrays5zcLHE10pUH5TjGc9+5GOlTa/b30esyXU+xrW4ceQFChVwORge+aWOk6d6ltDjpZVHEy+OzPoLwkN1vpcP/AEziBH4Cuh8V+LfCcdrb6IviPSTf/a41a3F2hcHd0Izwa+dtI1rWodDv7XT7x0uJtkcbtJxCDkMwPbj0rhdZ8F6laafLeTPDLsJYpCucD1zWeBxsIUnF7yZ3YjLZuqpJ6RPrDVrCG61a4kn8wxgKOGCqPlB6/jWNe6BpplkjksS8TABWWZTn8MZ/Otr9nttM8U/CzTtQv9ZB1PZ5NwGmXcpQlFJB55UA89a6+98OaTbOU+0WzscZVZArH8K9uu/au0T5Grg6lOTk1oeXf8InpUoQSaZyFwm587R1xkcjNLZeG7PT7xZbD7bZzuD88V0UD9uxBP613t9punrOypM8cjELnP3SPXI9+9Up7G3tZI/Md5WbCxnGCc+gHFcb546GSlOOzZjIZoopLa4mMm4giSRBuBz2IABqO+0+1uLWJsicc+YjAJsPGCATj2roItJ1C6kkW3t71lx8pMa9eevtVSXw/qaTqrDDABSjIYyD3YHJ/L9RXO8PGbvbU9GjjcXGNr3j5/5jV8LIIra4leNSI183J3FcHIAPTocVy/jDRhBG95Lcu6O+BGykZOc12V3p+pwxlYbmFgcL5RcKG7Z4zWF41S4i0eOO9nEYeYfK0mRx3yacp/V8PUjHdo7aWJnicVRT2TM3w1ZSXfhnWbWBlR55khDMu4Dt079awLD4f3Ka9aXEtzbTRpKjyEghpFUgnPfPH0xXWeDHjh0O4uJJ4Yo2vi3mSH5MBQev4VpS6jDb2slzarFK7MQMDCuT1wenA9PWs51pUMti0/ss1xNOpXzR04LqixMxAbzJGZX+Xbj19xSQXEihnG0jOAB1rLTV5Gwzwov95Ffcc/Wok1iymk8t1ki7A9q/Ifq00/eR9jLCzS+E1vtAeTgOp745qwhvJrS6Zkt/tKK32VwSCfTcT74rLieaVwLdUdQcEs3b2roNAt5m86aaNslgAMbgB9K+i4bw6ljYwl3XbZanh5rH2VCU+x4z4v8ACPia6n+y26xvEwLSQRzjGTzuK5rEm8HeJRbm1h0nCKMLI20ED8TXvVxbrc3M7DTHiIwpby1Jb3BFQCyto2Z/sOWXlSkfr3JHT8etfqNfGzdR6I+PhiKqWxifCnTtUg8Fw2+pXD2UsGoNI4abAkUqPl4P8+/ap/Gk9la3cJs4VleJzuzIflJ9B0rXGn6ddWXk6hHMkaXCzKuf4lHHTqKpeJINOuNRINk7Omwkkna+c849uawrz5qXN3PXwU+dKTL/AIR03T77TZLxC5NxLvcqcEMAB/Suns7SGzjZIVIDNuYk8k1k6IPstsIbaH5ByEUBR+f61qFbiSYcmONQDwQdx7iuqlG0EhVJXk2SvW9pbf8AEnjz2yP1NczLDOc7rpxzkbFUYHp0ra0qZY9H2vIOHIyxAqGveJm/dHTNVaUbkKnuMVDealp8OfNvrdD/ALUgrPbxBpIbat15jdMIjN/StJWZMakV1My5UpKwx3psR/eKNxHI5FZ+p+JdLkd5beG/nwSG2wbcY/3iK5278e2EAZv7I1LG7CllALH2Az/k15P1Obm7I9KOKpuO56Jdf2dYxma8uI0VeS88gAH58VzupeOtDjgK2Kzajk7AsCbUOf8AabAx9M1ws9815KLy4DqzPsVpOXXPUfhxnFVor6xs5tm+UvPk7yA4PPbjr7GulYO3mcDxlWT92Jo6n4319QLiw8PiNCxUrM+9wO3AIx/+qisa41jUbeUpawqydMlRH+eByaKaw99ootV67Wx4peeJdB1vWY59Q0GLT7dpBvFkudi55wCRn6YFfUHhbWtD1LQYZ9GvYLi2jQJhODHgdGXqp9q+LYXzXZ/D3xHqPh59SXTpIg15beXmRN2w9nA6ZHPX1rozHLaNKg60NLHp4KdbE1lRirtn1Jd3UeQoYZbpVCSbJzXgdl4h1HXdTi0+5l8qOCYOnkEoS6sDknuDjkV7Ho0eoatplyGmijl8shHVe5B5r5+FWPLdno4zA1cPPknuXrqVgjsoyQCQD3NZlnfNd3BUR7FwOp5ya4Cw8A3Gia5Beax4hRtpMkMW4q0zLyRhj0HXjNTzX8raibhrwywoh8y3WRVUjORnPXp0HNZYmcVL93K6tc0wGHVVWqaXaXoWvi74K8Va1qNo9k+lPZ28e7y5tRiXLnOTgn0rhR8H/Ejkveat4ctFz97+0FkJJ6ABQT3rrrrWv3YmWwnEZ43bztP44rL1DWI7i2kijU72U4UNnntXHHMK+0Yn0n+reDiruq/wO08HWGp6LoK6Rq1xHPcWjGMSRklWTAK4JAJ4OPwrV31S0S4a88O2t5IxEixKkwbgg+p/Gpd9dcJucbs+RxFJU6jiti7borMM81wnxNuPB+kRvHbaHbX2rnkRxP5YQ/3nYcfhya7RLlIYXkdtqopYnGcADrXPX9xoF5GIlhsbgyLvT7pbHqPWolV5Hqgo4VVk/I8t03xnazXi2d5bTWlyTghiCufr6V0wlycZrzX4oW4XW82dk8TocoI16j6V0/hjUhfaNBJvzIihZPUHH+FZYvCQUFUgtztw1eTm6c+h0IbvnNdpFBJF4MimXQ5nlaAkSzwDBx8w25+8DirPwm8BWetwDWvEdzJDpxbbDCh2tOemS38K549T7V03xksZBpHmWNuRZwoLaWFOGEJG0Ee69PpWmXVKmFl7SK1MMdGlibUZPQ+SfEuu3GtXUt/dtjzXICZ4VQcBfwrT8G67cyRPpcrGWFWE0ROSY8HDAegOR+XvVuX4S+NJNLN1aWVvepIDLBbRXKm5ZMZ3BO/HUDmqsXgfxJoPhVvFWo29xYW4uWtDBKhSUlRkllPRcjv3FetOCrwa7nBTl7Ca8js9D1TT31d9NupEEc8LAljwTnoPfGcfSukjl0y0M+oRC6eO3tyTGX/gA67T1P414DdyfaMy/NvH8YPStjwtd6lrOp2lpcSyGONhGcMcEerc4/GrxGURpJOEtEtTahmTk2pLVnfW0/iTRLJr5dMtfI58pnhJMS84GQew74r0L4RfFe9Nyzajp9pq8qY2wvctC5OO2Mqw46kfWobiz025NvpN1fTW1syBWZFDMpx154/Om2nwj8F6JrMVyfiPbT20i/v7eSz3sVPOPkOAc461jhs1q06Ulfc0xGXxqzSjFy+Vz266+L3hBbYyap4U1e1CpueRYoWUYHOGWT9TivONf+M/g57v7To8Op2xY/u5blwV2552rGCOnQljWB4oj0PS0+z6XrFhdadIdu0W23AI6EOO/sa870pLeGaSS+0aC+iKlUjWXYIznjbt9u1cMM4quT9y1up6ODyDCTcvrEdUtFs/0PV7H49apBZpa2eveWq8L58KySfmQePwFdX4T+MXibVJRHc2lnqdg4KNdmIRLEwPU8YI9eMV89avDpMlrG1joVzY3Afl2nZ1K+mCOKd8LLd72K/85SRDdDbkYK5Hb8qmrm9ShTdW17GuNyXC06KaTTfTT9D6u8O/FTwWk039uWosLnLA3Ai3wyJnGQR0FfO37XPjzT/FHiSz8N+G7qMaTpo89p1JzPK6gkDPIUA4x0yT6Cq/jjUv+EW0U3yzfvZZBHGrKvzE8nJxnoCa8k1G/wD+Ekv4b++QwHzFWWdG+/ED0A/vY6GtsFmdTHQ9py6dzwa2EoUpLlWp6n+zRqfia/8AHUGm2EkrabDmTUJJQXgiiCnqPuhz0U/zr2DVfFXhoapOl5JPFplrG3l3W4ckZJO0YGD2rhdD8ZaLaeDV0HwvbRW2myyBrt4ExITgAK3ck+pz6V5/428W6Gttc6Xq2mzXcN3GphaGcDygGPPqGDAH3+lXFVcbWVO3ure57FDD4bA4aeKqSvOWkbfmfR+iaHZ+J7e2u/DWt2l7DPhm+cB0B9QM1sP8P/ENsm+FrJgnLHcTx3618P8AgXxxq3hXVEutLvbgCJ+CjlCR656jI/8Ar5r2xfil4w168vdP/wCEpkv7JrVJHVwoRCTwhK4wfrnPeuuvw7gHqlb5nlRzvH3tdNeaMn4i/EXxBBrE9vpFwbGyt5DGGAG6RgeSeuPoKn8A/tF614cdbPXbWTXbWdgqlSFlQk844w/sDWB4u8Lf2gyyxXBjMibpAq8BvpXmLC80DxDDeW5SR7OZZE8xdyhweMjvXNgqVCEuWMbW+8eYU6lWF6mqZ99+H/Gmm634bh1awPk20oIISP5lI4ww9fbB61btdYklLwwpZyS+Xl5Au0M3oR6DmvDf2Ydat7Xwc41bXYoLi5vJJUilnCrg4BLDHc56ntXs8Fxo9xfrJbXcM4jAykN7HsIHqAck5rvrUoRV0rtny9Shyya5Wakc08MG6b7OWJ+cRnbtPqM9q4X4geILrT9bW2t7e1n2QCRj5p4J5xwPpXmvxS+NGlPq9xomn6PG8FnO8fnCYjc4PJGOCM+pNcppXxHsL2fydQijsy0YjjKkkf8AAs/zrkrVKnsbQ37Hq5fh+Vp1Nj6g8F6xJqOmWk11ZtG80YY+UwKr8xGOeT61t6rfHTrV5mWKQBgAAHY4zjtXG+F9RGmaHYpHKqSyWcbIzSbR93PBAPPNeT/tE+OtbfX7fwbZItvE9stxdvGzAz7iQAzHBwMcnjJPtXfVrTil00X5HBGEq9dwg+r+494uPF3heNEjuvEOkWlyeqPcr3PGATmnNfaZJuA1K1uVGchXH54z7da+ENUt5rWOHG9GJOUIIII65z/SvoL9mDUNa1Swn0x7V5baORWllRyZEUr8o24+78tclp1V7srm2JwDpRvKTZ7XPaWAt1k8pJVdhkYBOT0x71EmnWMm/Nmivt2qA2C+O/FF1ZJYOYRabSBkvEPmH4E5/OqNrfXD6yqRRx+SisE2SEsDxgsSNpycjiphGafK9DylTv1LsOhxz26nY8TBixHlthcHjr/n61BeeHYllbdCMk73d+ZCDzxnpzU9vfXkVzLlWYk5+0kny5MDooPUdeg7VqQ3kc9kZ7nVLdZCNwjUKCo9DnpWtRSprmTK5HHZHG3/AITsLphcTsyYfClZlDYPfJxiiy8B6fbXcypcR7GQHBmyF9gRxk5rrI7qyumZIZ4G24+YMG3EVSv706dE+5pbplG4bXLAH1Pb1x34rGGLqSXLzFQnNe7JmFP4T01JDCltiQ4diJ8E9vfiiteP/TrGKYaawL/MWfeXP5dB14orVVJL7f4nVH2iXxnwOkF5GxWWCSPB5ypNdR4GvbMX32e6sRfLIQMLKUZfUjHWpfHelm6tBrNi8kdwq5lMbFS6nvx3FcpoOt6lZ38Vw100rWzCSLzhuwR79SPbNexHERx2GlTtv+Z69NzwWJjUi9j6V0TwTpM0cVzFZiylOG3Ly2fqc13Og6bHo9vM3nO0YXLFscAA+1fPelftB+IrNRHe+GdOu1UgboWZMD06mt6+/aAu7+wuLWz8Px6dM0XLXDljg8HaMDOK+S+p4iL5Wj2KuMhXlzN6nL/FHxJ/wk3iaS9MjG0tiUs0PARf7xH949fyribm/nZiWk3c8E1U1HUHnJK8A9/Ws5rrClc5xxn3r0Yw0XkcspW2Ot03xbqdjYPYrO0lpI4Ywu2VUjuM9DVwaxYqyXN1fLbbudoTlfXn+L6CuGhvEKncP4uKmubea+WEW8ZkO0scdh7mqhhYTmr6E/WZwi7HQ+NfG9z4iv7d7SOXT7W2iSNIlk++VPDuBgFq9F0D4wS6kNL0240jSo7mRhBNeOGPzbeGKAqOcdjXgmZLe4EcilSfvKfTtWto9y1jqNre4k8uOdW3rwQVIPB9RXp1MLRnS5bbbHBGrPnu2fTtz/aVvaedJBLKzfMCsBVSD2x6Vg2djDrGpssGgbp7VcLsjKKgBxjJwPfFcXrvjTUrWSG603W9RMbqTEJbtZCBnuuMDpXaeAb/AMSzaI/iW9lKrfSn7KCuflXhn/E5A+hr5ythasaPtmrHu4WpTp1PZ3vc5j4ja5BoSGSazMl5looSCoCPjkN6ge1cP4BuA89yzNtkKAbOm7BPP61vfGWWGbUo4NQuFW/aUSFAAWjUj7z4+7njA6/SuJsPtEF5BNDlpkk4HTNbRoN0LNWuYVK/75Poj7N8MfYrbwHYwLe2t15dsolWGVW2ZHOQDx3rB1HVIdc0B/tMbTRRZ8syqQWA6EHvxXlF7rehWtzDLeWrS3igBVjYqenT5eT/ACrQ0+51/wAV3AijtZIrRP8Al2jGDj/aPYfgRXLFTklZWXdjlCnCV27+RcHia20O4i1MedHbROnmPCeQoYfKGPY+g/KsD4zfHGHxZoV34b03Q1jtpMM08jbnBB7cV6bH4MnbRJYGgCyFCE37TscfdPHXnBrz7SP2f385rnV9Zdy7bmS3iCj3GST/ACr0MNVw2G3nc5686lZfAr9zwXSRLc3P2cRlx9456AD1rvdD8QaFpvgbVtEawMmp3E6SwX0LgbNvVD3x3461u/GXwXo/gi00yLS4ZQ16ZVlkmkLF9u0genfsBXmBkXAiTlc8YGK9/Dyp4qipdP8AI8mopUptHTaVr2rWjxXU0s97G+VZJ3YiRO4BPP8AhV9vHn2d2t44V2g7AGTcw9iQetc14f8AFd1pGrQxTSPLp6Pho8/cB+8yejDrWponhKbxZqOs/wBm3aPIjtLG2M+YNx5AA9x+deficDRlOUqi0R6uCzTEYePJRe53F3PbalZwL5oELOPM3KCr8Hp3HJBqex0XSotNRtRa1M4HLRbo1P4Dj9K5rU9X0+wiiht5C2MLy3IK9z75zVzT9fspFHkyzI7Lh+cjPrj+teJUg3T9mlodjxM51PaTleRPr1imnWD3cczODwoWR8Ac9if51Q8OXN4LCWSG6W3W3ETMQqkkuOvPv3rctda0j7LKLmZEWUGO4E33XHfPp611Pgb4f/DrxpBJLqHhrxRZyxxDy76xnf7DcqOFK+Yp5x1G4+1Khhoyi1UenmTUxEuZWVzy/wAWzXWuWMdneagrskgeHCElj0xwxFQeEtMa61drG7tD5cf+sDLjYte0+Mfgx4O8CaA3ip/EviApa3CxRwShWV3Odo9l/wBrnpXLKjaLqE63VkkHnKPlZ94mXqGB9DnIrepD2EFGmtGZ0+WtPmluVte0jwtaeGry603da3trEXjdJhneORkV5Pp9rpEtvqv9qvILpoA1o4Od0hbnI6nv+Ves3OneGb7S7rSYkisnmxKLp9zlGPXjjPGQOQK5G8+H+oJqdpJo8h1zTtoY3VpHkI2eVYAnBHXrXpZXVpum6U5WZz4+jNSU4rQ5Lwb4dS+1GNtcuBptgpy7ScPJ/sr6fUjj3r1bwzYeH4ddvJYrzT4NPuVRRGzsVRU/u5+8x9wPrRo+mXdnoT+c17DcGdtiywSIiDgfMSpA6E8cc1DPprHfldOmUDdLODGze/31U5+lebPMalVvWyXqNUacFax3XhbQIda8RXMGnw3A0eANjYU3uc8cjgZ647V5x8XtQ0O31N9A0DTrREtpT9puSvmFpB1UE9cHqe5r3D4Rqmk/DW0uobUQT36NMxVO5JCkjtwBXyetnq2p69PYw25a6WZ1cE4wQxzknpzVU0udtvYucpTSSXobOi61qdm6CN1KDkRqoVT+Hau3k8V2MXh2S7a4WK75SOGR8uZMcHkfd/8A1VxOleHfEFzq/wDZyW2JUw0jBgUC+uRwRV74o+GJ9L8P6Y9kROfPdLpwwJ34BXC+mN2fpR7OFaaj1C9SjByeiOAnur5bho1j+0sWLZUEsT3rd+HqQar4tsLG8zGJiwUr0DgErnjpkDNW/DGi2TXUTQasRd5+VJ4fLBPoCCQfxIrVg0u48P6wdfCvaLAzCUou1cHqvOcV2VYSjeDVmY0rO0rn1H4YsPClvpZXVtSvNNVclJPOKKBnhQvPQV594yurT7Zb3EkTamhLW6ztECwjbkDqOo9feuMvfiG/iXT0sZrC3hWJhJDKs5Lk4xz2rpNBfSb7T5brVtftbRLUlTbyTLucqv8AdznHTtWkY4r2M6WJeltDz8RTy+jjKVfBxvU5nzaWXLbf7yprem6PqWlRWq2/lJG4Zdo3MAPrya6j4aNrnhPULU2ttY21lelbnUkeJ/tKqxOxY9vy8KBwe5NZHw21/wAMjVms9PjTUb5R5hNwGGR/sg8AD866+/u72Xx9ba0fLTTVXdLa5O9SsbAY7EZPpmubLlCFRqcrM9fMKkq0FyR0NvSfGeq3+rahNrcdnY2LYSymt3aV3TdgeYGwFblRxnmsDVPiBd6b4huY28G6vqdpFtSO7toInLgDrtzu657dq8s+IviK+/sixs54PsURgeRj5oZpFZwy5x93BUY+grs/D2vvaWkU97DNh40Xez+YZDxl8dvxr0KL9rVey7sWE4djiakI7c97a66Hq2n32m6pDbahNcQQuFH+jm5ELKDzhlbGD2OKdruk29/dz3QtopFnAXdBKhOD1A2nkn1NeK6j4y0nT9QmjvX1CBVk2lzbSMnPIIIBGKLfxl4fupIlt9dtgZZPLVpFOC2M4OF4rz3VxHtnD2d7dmc8sow6inGrZI9zttLMKi3g02S2cqMusQjUAdSSOpzWvLbxWcUbfaIPOYgR71zj6/8A668ht/tKqk1lrUMzsoYeUSrD2wWB/StBbzxZbW3nrqMwRjjD3RBJ+jf41tPCVpO3s38rM4ngaTX8VfNHqUixCNXkuInbozIhOT/LHFFePt4z8Rxp5T3TAZz88a7vxyM0V5spxg+W7X9epqskqvVSR4RousRqbSCblGRlYEdRn/69SWHw9bxPfSHwve2SOQc211N5fIPRWxg/Q4rlr0xW9okn2hVkjf5VH8YOOlUV1m7DM0Lyx5OfkOK7KHtYPmpOx2VZU2uWauavir4b+KtHG66t7d5SxJS2uklKr6ttOBWdDpt5Z6fiefdK5wUJ+4P/AK9d7oFxdr4XtHa3nu5rgNJhpCqqMkDJ+g7V5re3kl7dyP5f3nON0hYDntW9SdWp8RFNU4vQSWGTkySKEUc7e341UEYkVvLHyKQM+pNW2Vdm2Rmc5wAOBn2FRyI0KLBEN2XDPjt7VmkaPUbdWqxrGqDoOa6TwFr6eHyJ5olkBDLhlJHIrBtJGa8khlVl6bdw61uW/hnWNV0yRtIsJLvyj8wQjIz7ZyaPcfu1NmJp25omJp81rdeL477UEBtBOJpY16Fd2dv0r2TxB8Q/Clx4bm0staiGSMokUNtgpnuBjArxqbQ9d0udvt2j30C4wzPA2APr0rFuD+8KnJ+orpr4alXcZKW3YyoYqph1KPLv3NxHEhKx7vLGdgY5IXPGfeu58d+JL2C40iy0XUJrSK00q2hkSGUqpfYC3HTqfzzXndjOFt41HJyA1W7uTdOcHGPvHHJ/H0r1eSFRLm1scPPKLditNPNc3kkkzkyu5aR5TlmJ7nuavx3P+jGORvmVg6P0xgdqp2rRrBvZlcdieoqGedDlpOR6D0oq0Yyp2CE3GVzd8J2d3rfj21ht5RvAaU7m4AC9s9+leifELxfpGj6VLpslvZ3mrrEYklJ/exkg/MQvHHXr+FeP219qelaouqafK0UnlkLIqA7QRjHIxmsy8mabzJZXaSaQ7ndzlmJ6kk15NWheSTWhvGo90z0HT/H9/ZaRarb+Ir+1lhQeYxkld5m9ACdgH5VZ0/45fEC2DFNQjuI92Qs8as2Owya82LAxge1QOCBwayeEoy3ijRV6nc9J8c/FHUfHWiRafr1nbQvbzCWCW3iO5TjB6nv/AErg/OkikDIQ47EjFV7AFpMH1qxPDMspZeU9K9HDUlSppQ2OarUc5ajooWYgXCMokPyP2J+tdz4Av5fC2opfswdcDdByN+OgJ7c1x9mzIjKWbarCQJnjcOhxVqG8yf3mWJz1rPF1ZRjyLqXQim+Zlm70Wyv7mRtP1BvMYltsq5Gc56j/AAqWPwZq0dklzHqFpLI/3bWOVjIR3PTb+tVRdw28olhRVYenSuu8Ea5tuniDfupMZUgHae+PSvLlKol7p3U1TcveMjwXo97feNtI0fU9kNtJcq0wumGwoD8w5PJI4A7kivr3xBr1+0FpptrKsVqpCqgOAqqOAPTArwPVLDTNYSNvLAliYOjLwysOhB7GsXw38TLqPxmsWsXRbTLdXX5ULuzAYBz7muecZ4qD5VqjdRjh6kZN6Hu3xTuLzVvB9xa6xdpFpMFtJJJKMEhl+4FB/izXntoIfE/gXSTMk1x+6IzCf3ttIvBIP90kcqfXIrK+LHxK0LXvAM2m6Ut4k8k8YZZoto2A5JyCfQVo/s5+ILdPDd3p90JJXhucwxKpbcHHsOOQa3wmGnDDN1VqnsyMbiY1JxVPZLoeTeOdRuLbxfKscDxRW6KFgkO8L8oDZPcE5/OrWhfETU/D2rE6GscFnJIsjQsd3GMFcnjv1x6Vs+PdJg134oaxosWqabpzvbK3m3cm2MSAhgm4dCQcf0rzrxFoGreHdRFjqUUYcjcjwzLLHIv95WQkEV60fZzguaKPOcppuzPtv4a6te6vYWOozalp7WV3AssasP33PVccDrxXW69oumaqYpGURzRfckjAyP0Nef8A7NE00nwf0eC9tkVY3lWIunLR7yR17ZJqt+0T4rs/C3htLDTBbw6tf52GIBXhj7vx0J6A/U9q8WpTlUrewp9TspT5I+0kbuq3XhvSZfKvvFUEcxPlrA88e7dnoQOc15x4n8G2ui+LtRv44Qs925dyTkOD1/DI5r53kuppLly0jFyclieTmvoPwB8UfCmreBGs/HV/9l1GwTy/NKFnuFxhWTH/AC0A4I74BroxeUOjTTpO76l4bMW6n7zYn0+S3ggAAiTC7DgdvT1q14i0I/8ACn9X1q0jt47aOGR4crliGIDMCRxnpnPrXn39uaTP4M1XWrLXR/acF0FgsbmMRu0W7GduTuJU54PGCK4nxN488TanpVlpLa08GhwwkfY4v3aORyQ20fOxJzzxk9q1yrLXSk6tXp0DNMdGtBUofMzTMxA37xEOSFOM/jWgfEV1L4dk0i5dXt3xhWQM0YByBkjJ/p2rjZtRZ23RiRfY8inRXFxcNsRQr4ySfSvfdWEtGrnjpNHrfwTsdCk1G+uNZuriC0WEi3MUQk2yMCCcE9hzWZaeDJNfk0vQGtbfSrq2kkjudauJlEMkW7KPhRu3Y6g5zx05rH8Ba9d6bNPZQJFNGyiRiy8ZHB9D3rsrbxPbIqedBHHuPyusvJP0PP8AKvms0q4uNZyUbx6H2OUYDLcTh4qpU5Z9dUek3P7O1vN4eF1o/jvT42tyrm6tbdjIxHqRL171U0Sx8SeHPFNrp+sa1Jr1g0WRetEEbd02N3PHIJ9qwvC3i3TrDXrO5utTNraZPnsc7duDgHHXntXV6ZqVr4o1q3u7e+WWxa5WG3cgqW7thTg5/DtXDhHXrST5dCMzwmHwV4Rqc3Yg17xl8LL28k0/WpIVeP8AcyC5tDgY464rSm1L4das0K6Z4m0+3RAFKpLtyB2O7+lel2XhHSxL52obNThbPlQTwqQT+I5/GqGpeAfhrJqKw674M015AOkVuIwgPQNtIya+ijRlDmjGXqfP4bNamHnGstGr2+Ziw6Dod/EBZ+IrWZMABX8uTAHQZBBrjfH/AMJ7vVZreS3vLUxRMpAjDqcA8gZLdeK9Rj+APwd1Ni1jp2oWPGTJa38qhT7DJFQXH7N+ixbm0Xx94u0wLyN1ykq49gQDWKpeym5LRmaxcam55HPp/jSwjNu2hGeBT1Qo5I/OsvXLXxHqekSQWejz6XcopIbymGRnseRnGenrXq8vwd+IVqry6D8X/tkCrwLvT8sD74J49653xVeeJPBekn/hJPE2n6rfC2eX7JaWgXz8thArnG3jJOcnjpWHPLCVFWk9L/mdNO2I9yCuzzvTrfUPCOhxrqzNLJdTNJ3Jj4HyjPOD1+tFXZrfxR4/0S21LTdLlneGVo7iOLG2JsDAGT6UVniJRq1HJm9PnoL2burHgNzdGWcs/TNTx75CqRplmOFUDJJrNtP30wG1mPQADJJ7AV6h4N8N/YkW7u0/0phwD/yz9h7+projE8+UjrbKKO30SHT+SFtxCSDjHy4OD69a8/vvBF9HdFdJzPH2EmFIHpnp/KvRIlGB8uB2qRpUt4Hkd8IiliAeMDrWjijNSadzitI8C3Lr52pSiAgf6uMhmP1PQfhms+5l8OaO7xXRNzMjHEFuQwH+83TNZninxlqOsFoIHa0ss42IfmkH+0f6dK5cMAOBWfLFGvPN9Tq9e8TW2tz+ZJpQhdUCxOJssCO545+leyfs0XtndWepWpDmZSj7VXJA5zmvnDf6ZFekfs56hqln8UdLh01ixuWeOaPfgOm0k8+oxkfSuTG0YzpNvodGHquMuU+rLrQ4rq3DTW0gib++m2ub1L4aaBeZaTT7WbPUSwhs/jXpcsW6PGWVgMAhjTIISB87MT3zXzcqkYK9OTPSUW/iR4jrPwS8NXETSQ6V9mk65tZGQE9uOleKal8OPG32x7dPDd/t3kByg2kZ65r7XuYZwp8lEb6tg/lWFrF7aaWFm1XVbGxTv50yr/471P4V6GEzTEUk0ne/c5quFhN7WPkw/BzxtLGgit4Qo5Mbll/XFZ+r/CTx/aKHXw7cTx/eP2dlkI+oBzX0d4i+NHw+0cOkGoSalMo+7CmBn6n/AArzHxJ+0pfuTHoOjW1uCcCWfLsPw4Fd9DHY+p9jQ56mHoR6nlOpaTrGk7UvdLvbVgvSa3dP5isPV5pJLdkZRyR25r1v/hMfE3iywW41bXr6WNjzbpJsh/75XAP41xvxFt4V06O48tfOMyruxyRivchOo6f7xWZ5slFT91nLXul3ImVZPJSQqPljJPXp+JrOmUxkqxGQcGu40+0MWn3OqXWCwiZot3c4+9/QVwpG5wpPU1jJPQ0iy7pEeXBx15rVaLjpWbY3CQSHehA7Vpx3EEg4bH1rupuKVjnndu5E0eIZ+QPk4qgjbhjoa6vw5o8euavBprXaWqzkjzm+6CASAfqQB+PfpSa58N/F2jLJdXOjzPaJ1uIf3kePXI6D64rgxripo6sNflOYCt712/wp0lb7XVNyzR26AkttyGbsP68VQ8LeF7zUJBJOphtwMknq/sK1/GN7b2djp2g2gA+xFppGifBSVvcdwAOfeuKkvb1VSj/wx2yg6dN1JFP4nrqnhbxLNp0Gq3MtvJGsyEnHytnjI6j8q4zSVzO0rYOOAucZrf1K4uNaSSXWLyS6k8sJHK7gshA+X8PX61kWVuIoCs8K53HDHnFezSw7ptJnnTq81z0b4P6jpNnrVx/alklxbXFu0TJOFK5yDyG9cVrah/wj3hrxDJJoOpTabb6nAfOtrW+Ia3kHKt7ockc9PpXmEiOum3S/7KgjtjcOlYTxvE3mKWVxyCODXNi8K3X9onutUbUsQlS9m18yPULy51C7kuriV5Z5n3MxPJNTpPq2nJ5y3F1bsHKYORyPrSPatc3iCDaGk+YrkAA1bsdH8Sa+skGlaVqepJbEtKLa3eXYxJ5O0HFZSSW4os6Hwl8SPHtrcRWll4mvYYucguSAB146UeINUvtVvZLy/uZbqeQ5aaV9zN9axbLSdT0u6X7XY3NtIY2/1sLIQc4wcim3G+R+W8wngM44/AV34KnThByitWZVZyk7NkEs7R3oB9BmpklA355xwfcdjVSSwuCd6sr/APAuf1qWS2u4tjGLccbSFOeK1vLXQjQ92RfA/iTRNPtDp4sLiSDZay20WGQ46sBwwz1zzzXi0VmLh7mxZlDK7bSOm4Nius8Ff8LCt9IK6N4aury0Cs8E5gY7Aeu08Z78DNcZf2zpcOJI5YJlY+ZFKCGDd+D0rz8t54TnCUrpdLnpZhKFSEJxjZ9dCotu0ZYSoFcHG3OcVNCiIkpbYrZxlumB6VNdNF5ULohEn8RJ61VuEkeRWRdzHJwBmu+bjBXPNV5ETXDxyF4SVJGCwJGam0OW1/tu0m1SWRbVZg8zBSzFRzjHvjH41BNaXLReZ8hXkn5ulMt1Xem4blBGR6iuaUudNGi909U1Xw6p0e/1aScx2YTzrWKTCyvuGVXHQda5fTL28tJ4ZophFJE26MoSCh9c54rc+ImqTeLNet9L01g9pYoFTb03kc4HfGMD6E1yRR4Z2iuUZHiOGV+oI9aMu/dpxb13sXiZObufbf7PvxCPjbwzJHeFRqun7YrkYHzqR8rge+Dn3FemHTLK6fzJLO1eQn7zR9fxHNfBnwu+JGqeCNUlvtPjjZpYhCxkj3BlznkZHcV754M/aAvb+AyXieFonDECGa+ktnbHfLqV/WpqUKvt37JXTIUocnvs+kLDQY+GinubZdvPlXDZz6YbIxU8ul6pEQ1vrDOMbTFPCrK31IGa830D4ytNDE0nhO4uEfrJp2oW9yPwAYE1tn4xeGOl5Y+IdPKnn7RpkhA/FNwqZ060X70WvVGahTfw2OrdZbeEeZFbQSjIzbggY/IV80/tIaPrGr+L1uLHTbm4gS0SPdGN3PJPv3r2pviV4HvRhPEljGzDAE7GI/8AjwFYmp32k39201lqVldA4GYp1Yfoa83MZv2XKj3MlrPCV/apdDz74K28vhX4b7tUt5LWa41CRisgwcYwP/QTRVn423X2HwnpsIkCeZeFs7vRW/xornpzXKrm2Im61WVR9WfMfw08MLDbrrF9EPNcZhVh90ev1rucheemKbOyQRCOMAADCgVCWKIXlb616yR4TZJPcmNd7/8AAF9axPF941v4dvZHY+bJCVAH8IPH9a0Yvm3XlxxGOEX1rn/FyyXeh3zN94puAHsc0xI8wLGml8DNIahJYttrM1LUUmVO0CvXf2Wo7GP4gTaxqd9bWltp9o7B5mABd/lAGepxu6V45GpXoq10fgxbW91CbT7mSZQ6bkWOUpkjrnHXisq1J1qbgna5dOoqclJ9D658UfGzwNoasv2972Rf4YRgH8Tz+leb6/8AtK6lPBLP4f0a2SCFwGaVtznPsSOPoPxrwzxxo2n6P5BtYrndNk7mkyox26Zz+Nc9ZSNbSJdAA7WGQRkEelcEMno0/i1Oh46c/hR6jrfxs8e+JvNt11mSzZv9VBbJsD+oyuD07V5rqWrapfTs19eXE7k4fe5Jz71Vmby7pZojt+bcuO3Ndj4Q8FTeIIDfSzmKNySCADXbGFHDq6VjJOrWdkchCuTlcg0XX3d3Ge+K1/E2kNoepS2bSpIyEMrr0ZT047d/yrJu4xhpQRgt0FdymnDQ5XFqVmdp4Ev1WzMLtjjI+oqt45dpkilaYNH5qqkYHT1z61U0GMRiBIyST8zEepFL4lTaLYMTgzDg1pU0SMo7h4tvri4WKBWUWy84XjJ7ce1c3EVW4jLjK55FbOpW8twimIbgPwqgbWZikMkbbycLxyfaueUtbmsdrDJbWdoGuFjdolk8stjgMckDP0BpdKtpbq5WPeVj3fO390DrWteZtki0q3+aO3JaVuoeU/eP4YAH096fodqtvahphmSY7hGOpHbPoK6KEXUkrkSdkaMMrNEYYYVS2X5V3Dk/X1r0PwH8V/E/huGPT7p49Y0tcKLe5yXRfRH6j6HIrzt5Nz9tqDjHSmRzJ5pDsd+M7R0A969KpQpVY8tRXRjGco6xPVfjZqWmXnhG08TeDrj7NazziHUbZBtlgcglcgdAcHkcHj6V4YZZZTxIcHrg9a6SRmntZrNmPlSjkZ4yOQfwNcY0kkUhXkMDggVw/VoYTSOzOh1ZVviNmIKqL6Jyee9EcvzFTyD1X+orPtPMmlVCcbjjJNXGjih2mYSMD/cxxWntdNjOxtBxbaflzu3EKp9RWTqrrJADGADuHQVY02z1TxDqEOl6PZvdzt/q4I8lz6k54AHr0FfTXwX+Ddh4baLVvE0cGo6wCGijxuhtT7A8M/v0Hb1rzcbj6dHWW/Y6KGHlM4j4I/s/ap4rt4NZ8WLNpWl8MkIG25uV7YB+4vueT2Hevq/wz4R0nwxo8Wm6Jp8FhaJnEcS4yf7zHqzH1PNbGhJmHc3etK5ZAgXnNedOc60OaRukoPlR5t8UfCVt4o8NTaXdPIqSkYZDyhByCM187638A4bKdVXxdDHJKCUW5t+SB1xhunIr641OLzIz81eXeMPBc+uay18dUhQbBGkE1sJFQe2e+a85YuvQnpKyN5U4yj8N2eAT/BLVNxFn4k8Pz7eCWuChH4YNZOv/AAt1Tw7BbTa14g0W1juJvJhYSO4YkEgcL/8AWr3Cb4X6m0nmLd6dvUna0cZTI7DGMfrXn/xZ8J6hpgtl1BoBJLu8qQIr5Axn5STjt0xXXDOKzf8AE/BFYTL3iKqpqGrO88HaLrug+BrC3uLbcltAWkkSRWXGSSRznFeefGHwvqer6cuotp4juYz5qB3SOVoip+8D1AG0+vWrHgTxH4iutf0jQLjVZri0ku0WSGRiVdN2SvXpWp+0c4/4TJI3wf8AREHHHB3Zrz6dadPEOd9WfUTyipPlwtSy0ueaat4P03+wNOXQ763ne4iEktzcXC5kYBcxxKBuPzNgAAnjk1ymo+GfENg3+n+H9VgUHAZ7SRR+BxXr/wCzvpdjqXja18+yhcabbSNAdmSuSDn6gnrX0jcwp5e3hfwNdrzOpBKnJ382fP4zK1Qqcr38j8970MkJjmWRJwcEkbSw9xVJV4zgg+lfoFfaFY3sGbzSba5RuC0kKMp/MVz138MfA+ozF28J6arj+JIfKB+m3ANdVPN400lKJwvB32Z8VaTfz6dOsscjxkMGDAZ5wR079aj1nUpr2+luOQZDuPbJr6xv/wBn/wAE3TFUtb+xJP3oLzOPwYGuc1X9mbTG3Np3iW9i9BPbq+PxGK1WaYbn5tmS8JV5bdD5wim3bSOm0Yq8twqxrvhSXOcbiwx+Rr2aX9mXxBgHTfE+jXA7rKJI2H4ANWLq3wB+JNmMWumWuoqpxm2uVyfwbBr3MBmdGFVT5jiq4apa1jzi3vLWJ96w3UL4+9FMM/yGP1re0vxnrungLp3i7WbVccq0sm39C2fypNV+G/xA0pWa+8H6zGi9XW1Z1/NciuTfcjlXVkYcEMMEV9TTzSFVaST+44ZYdr4kd3aeNPF99OkMvi9pUALZurncAB7MOvtWXq/ixrjV7aSSOVY4WkZsIFMvGFJKgEjPNYWlRSTXH7lN7bTjAz6Vc1C2vYvOuZLXEaWjqSR68V5eb1ZygoxhdPV6G2FjGLb5rM6TwVqt7eadJcaleT3m2UrGsrl1QewPSisvwk2mJoEMd4JI5WZn3K+0kZIor4ipCSm/dZ79NxcVdnoceJJDJJ26UhjN5Nt6RJyxpGUsRGp5NU9X1AWqf2fZJ5k38ZB4H1NeoeULqdwHfYpxGg4HrWDrN6otniYfKylT9DU72N5Moe6unjVuixDbn2HUmqtxoUX33gKg9DKxkdvoOlFhHm9xFJHI8TfJjPPt60kiRrKViYsgxgnvXQ+LBb2u23RVVu4HPbvXOjAHXioehaJreCW4kMcEZdwpbA9AMmoNJvHstUt7xTgxyBj9O/6V2Pge3SC3lvpgN0nyJn+73/OuV8QWi2erTRx/6stuj47GnayuK93Y774jNHP4ajZWXDTIV4zkYPQ15/PGE09jx94YrWn1I6jomnWO/Lwkhgfbhf0NQazZtBpiyMwILjpmpqO8kXTVospX2k3lvplrqUm1recfKVPKn0Nem/DDUnGjxWfyqu0j/wCvXI61Iv8AwgNjCDzuT+tTeBmu7e7h2I5DYIxWOKhzQOjBVeSeph6rbzf2tdrfSPJcLMyOxJ5wcflVW/Y/ZljAULu7CvTNf8NwXHiVr2diVkiSV4wOCxyOvp8oNc78QtPsbPTrV7a1jidptpK+mDXbCadJWRx1F+8auafhrTEg0uKZl3yyxhic9BjoKnvrKKUASwq2Dldy5wal8OSD7EtoyeXJCNpStMrT5rmLVmcy1uq8bfypip9nQzov75j5cHHO49W/AfqRXSTQxsDujUj6Vz2vXy2FsJ4gFuZQVt1I/wBTGOrf7xOfpVKPNoJOxQvYoLFBHNKvn/8APJRkr/vHt9OTVGOXbkrzJJ39BVF1uIJonuUb94u9Q3VvrVuLEKmSU5kPJrropLYViaSQRbUz83U1DpzGSSRicktzWZLK73QkJPzNzWppOPszHHJkPPtWsJ80rDasi9Ex84EY4NYer2My391MsLMnmEgLzgHnNbkIy/tVZpyNSvNjEHfgH6cVrWhGSSZMW09DAtpCjqy8kHNegeAvAWs+NDFIqfYtPDHfdSKcH1CD+I/p71hxyWfmx3cthbzSK3IbO0t6sAefxr3b4OfEK71CGe21DS0ntrKEYltYwhX0XaODx/dHFeNmTrYajKVOx2YSEa1RRe53vw98H6L4QsPs2kWSq7gedcPhpZT6s39BwK7/AEspuG8Vl6FdQajFHJ9nktXkXcscvDEfTtW9b26gjrXxPtHOd5PU9uVPkXLY6jTpYktsjoB2pBf211vEMitIiklMjIHqfSuW1nWpNKSGG1tWvbuU4SFSRx3JODisQ69b392kc3h9JHEmJgksUpz7YbcT9RXuQnJwXu3R5knDmavqdvdXEMe0SzQDdxhZAxH1xWfe20eRJgMG5BqhPq3hzRoo59Sjl04tyouYn9epHOBnua07TWNH1OESWup2c0ZwQVlXke1cWKhzactjejUS+1cyp0WPJUEn2OK8j+N+m63qVzYS2um3NxDDG25o1L7ST6DntXu9xBD5fyqPrVOSGIcsoA968iTdKR7OBxLo1FUS2Pmb4W6Dqj/EXTZjZTxxwu0jtJEwC4U4z+OKtftI2ttZ6tBqWpazDBLcKIkhYEkgD73sK928YeIdJ8I+H7rX9WkCW9upIXPMjdkHua+C/iP4z1Lxt4tudd1E48xsQxD7sSdlAr08BSliddkjXMM6qe2VaKs7WPcPgT4g8KeHNQuLu98RW2+WLYoEb8cg8nHtXu9h4z8M34T7Lr2nSlui+cFY/gea+EdNs7G4MS7d0j84XIwMe1JqcX2O4jW1up4j5ZYqZTxz2r06+St68254lTNnXm5VFqfolp1xDcRloJUkXuY3BH6U6SOInpzX53ab4p8R2L/6NrFzGVOF+auq0v4yfEHT2Cx63LKBjhnLZ/76zXBUyqulZO5UcXSep9xSQRkjgH61JZ2kO9huCZ/WvkfSv2jvF1uB9utILkDjmMH+WK7DRP2nbNSBqeibD32My5P4g1zfUcRB6xua+2py2kfS0Fnb3MTxvFFIinpKg5FWbVI4IxDHEqIvAVegFeLaP+0X4BvAv2n7XbN3IAYA/gc/pXY6N8W/h7flTF4lto3J+5OCpH14x+tXZreLQWvs7ncardCz0e8ug23yYHfg+ik18h3mhWM87yNFGzOxLZUHJr6N8f8AinR5vAGqzabq1jdNJD5aiGdWJ3EA8A+hNfPSXCsec191wlBSp1JyV9bHzmdzcZRimVINEtbcZjjiQZ52qBWR8Q7e3i8G6gyRo0gRcYGSBuGT+VdVFJGfvflWD8UrqGHwLfrHwZQkYwPVh/QV9bXsqE/RniUpN1I+pwuj6Yk+j2bSFwfJHAOKK2NPjMFhbxFSCsSgg/SiuCnTp8qujvc5X0N29umgiEduP9JlGF/2R61UtIWh3R28YmnP+skYZCn+pp8S4YyvIPNf+LPQe1Oe4EMflxybF7Kp+Y/j2r5M9IcEaNyZHMs+OQONv1Pb6VQ1S9htgWmm/eHj3+gHYUl1qKxp5URMkv8ACi8Ivvnqa5nVbnT7YPHJm9v5evzcJ9fSsKlW2iNYQ6szdaFjdTGc+Zn/AGfX1rMbT43wYLjdn+ExsCPqcYrQint4SOC8ueSeg+lAup5SQJCPaseZmvKiKG/mtolh42IMDFZniG7F1JCw+8qnJ71qSFphtZlb2IrF1K1aFxnnd0A54962jO+hk4WJtBj3TitnxaVXSooyfmMi/lg1F4OtjPeABcj6Zpnjbi8kjPVJQgHTgCn9oT2G6xIv/CM2MYPOVz+Rrc8PqIJ7FsjDxISPfFcxqj50q0jBBAx/Kul0ePd9k2glsr9TVS2ZK0Z6B4nOLy3cHG63XkexP+NcD8SDutLBPWY/yruvGytD/Zr7WCmAjJHcNXnfjaXzJtMjyT+9OP0p037iJkveOm1SFrZ49Sg6xgLKo7r0BrUhZJ4UkjI2sMiqIugyFHTcCMEY6iqWkXD2909iFkaLO5G28KPQmtNjNq6Nwoc15v4gzHq0ysSds56ntnNejCQ57GvOPF7f8Te5YcfvT/KtoS3JS1L3jCWOHUrY7laTyfu+mTxWJdybUG4kluTVASyTXXmzSM7E5ZmOSalLJI+XZic9AK0hP3bF8pHI2U461s6Vu+xpn6msmdY1X5VIrpFsryxsbb7ZZz2rPGGUSoVLL689qqlOKnZsJRdhHnWFljVTJK/IUdhXpHhbVvhRpHhhbW98M32s6rfxH7XPKApilPVY3J4x2IHbvXlrODKX/iPU1JudwAcgBgfyrWtCFe3M3ZdtBQk4bI7A6j4N0e4kk07w1d3Z37onvrgOU9igG1sY9j1rqfh/8R7+48TCz1CKxaK7XZEbe2SHyyOQvygZX2NcLoGha34nZrfSdHvL9s4YwxkhT6lugr1bwJ8A/EAuLTVtY1KLTJYJA4gKiR+Dxkg4FeVmbwUKMoylq/O7PSwdTEupFpaLysekeFnmudchn2zFU+Zn/gUY+6MetekedIts7W8YklCkopOAx7AntWToPh610q0WD7Z5hH3n243Gt23jtlX/AFoJr4aMkme7iFKrK5wWs6D4ivrmW+SC1tZiNxYv5znH8O/aNq/QZrm7vWBJ4wsr7SrwSrPZNLP8oUskcTEoV7YK59eBXtDLbhGw6kkEDPrXiUHw01HTtbW4vNVt0gYOGNsx8xlbIZeRwCCQT6V01MQ51YVI6ct9vMrLssw84z9vO3a5nzeJrjxLpMWn6bJdSyrtijt3dnZz/vv91cDJ5r0Dwpi28Lx6ZqWo6DZmBAZ5mLO4UdQu4YB7AD8q2tP0TS7HTIodO061tSi/KyxKzEH1J5/WvOPiXo19YX6amsINh5ZA8skhJf7zDJxxzn2rupZjKzTV2cGOyqhz82H0h2erOt1/4ueDdIKxzT3BwdibIMKcDtnH8qxo/jl4BuL62smu7xLidwiIINwyemSCa+XPHGuR6hr7paq8iRDyoyVOM9zn611Vrb2GkaPHbWdvDcXUgwz7QSzY+Zifr0pTwdNxUql7swhWlzNR2Rj/ALRHxOl8deIxaafJImh2ZK26dPMPdyPWvJ1616trnhq11DTpdsMcWoYJi2LgO2OlcHpuhXFxa3k8qmLyFYBXGCWHX8q9nBwhyKFPocWJlLm5pC6JctDNbhcAcgnGSfxqbxFC1xcW4UYyDlvTn/69WItN+x2tjcyhWLygH0wRxU1+xW+mYxEiKBjjtz3r0pfCkcSerOQk2rIwUnaCQCetKsj8ENio0Uu4XuxxVyfT7uNSTEWUDORzXObCRz9MuTzVhJmmcAP8u7LMy8Kao2rKLiMuoZQwJHrXTtZW9zrlrbvboitblpI48qCfWtqUOciUuUgsl0l72ITqrE5yW4TP8sUa7aWdrGj2U+ZGkAO3IHPpS61pcen3sCwbysuTtJzjHpTdVtZYtRsLWUYMjow+hIFdEoJRalEyU3dNM69fC8scZNnrt9BIV7kEZ9z1xVzwdrl89zcaLqxDXlryHH8a/wCSK0424449q5XSGMvxLvmUkhIip/AKK9WMYYecXSVrvU45OVWLU3c9BjvCOiE1zXxMuJZtBt7U7VWe7jTHc9a6CIZxXO+OR5uoeH7Tgh74MR9Mf413Ymo3Sepz0oJTWh3cMitEqugJAHUZoqvGR/dOKK6OdIyOEtYpppFSNHd2OFCjJNR6v52mu8d0pjmA/wBWzDJr7c8M/CfQ9LaF7vZdrHlhbmFViDHuBjP618t/tb+E7zQviVcXsIgayv4xNAsZAMQGAy47c/nmvziljHUdmrH11XD0qa92XM/wPIJNWvdzrGVy/AOOV+lZ5R426EsxyzHqamgngWFkfIkL9e2PrTbi4CqpUgjvWjvczSViPOMYpFk2tu3Gq01xvf5eKiM7ZwxzVWJujTabd93r607VJENnEAo3E5PtWcrFhknFWjF51uBzxzThGzJk9DoPh5o9xqQklS+ks4g+0mJFLE+5PSuc8TxyQ6jcQzTGZ47hkLn+LBIzVRPtsJeKMzBGPzKhOGpb2Jo7WEMhT5jwa0UXdszbVkF7uEMAzkZ4/Kul8P3F1Jqdja2MC3FxJIFSN32g4HOT2rntRj2pbepGauafqN1oet299ZyrHPCdys4DAZ45BqpbMS3PU/Hdzq8K6ZZ61o7WbBXKyrOsschwvAI5yPQ1534mZZdU01EycPk/mK29U8Wav4uvoG1GaKSK1jIQQoFTJxk9M5OO9OghUsGx09adKL5LMmpJcxeQu3yjgVagjCgdKggX0zirSI2Bj19K1sZEygYz26mvL/EcolupJP77s3616Hrc7WmmyvuAdhsX6mub8I+BPE3j7xEuk+HdPacrjzp2+WGBT/E7dB9Op7Cic406blJ2Kpxc5WRyNhbzXUywQIzyOwVVUZLE9AB3r6R+D37PFxMsOteN0aCHho9OU4kf/roR90ew5+lewfBz4J+Hfh3bx3jxrquu7fnvpU4jPcRL/CPfqf0r0oopJJXHpXzGNzuTTp0NPP8AyPXoYNL3p6nCP8PPBK3MF0nhPSFntyDE4tlBUjp27e9SeJPBPhzxFbiHV9PinA6Fhhl+hHIrsZYVZSKhWEJx82PrXhe2qXvzO538kbWseTP8AvALNuW2uxz0Fy1aOlfBfwFYTCVdDjnK/wDPeR3GfoTivRnT+7SKZFOCMj2rV4/ENWc395Cw9Pojz/TNfs9OabTLC3itIYZGURxKEUYOOgqzN4gIG5pBj61yPxV06fR/Eb39qNkN+d4J6CTuP61w0+pa6oO60lcdihyDWqp+0Slc7oSSWx6vceK44+DMPzqs/jOJcfvvwBryBJNUuLuJLi3uIIncK0hXOwdzjvXsHh/4V6LqFjHdyeIri7RhndCgQfTnJFOVGEF7zG6tugReOIcjMp61R1TxUl4zSLMciukf4Q+HdmY7q/Pv5o/wqVPhb4ZihKFb5m/v+ec/yxUc9KIvaqWxx8fj+GysGF4fMAHA34x9favPfHXxu1CGWO1sFEUMo2Mz/cUey9/x4pfjr4X03Qp1tdKvbySeQElXYHaPQYFeO6t4VuY4EkldmlZQ8gPLKD0zXqYSlRnaTOTE4mok4xL8s2m3XzxxRvzu3bskGqMvibUrSR4IZl8r0ZOfpmsIW/ksArtz3zg1K1tJNmRplJ75xXrtQe54y5lsdXoXjGMXkMmoQOEU8shzz64rU1i+0/VGlNtcKq3BRGmwBHHvOCz9xjvxXnK/uwFYEGnCVkkG1iPXHQ04QUJc0BSm5LlkfRer/AnW5vDfl2Gr6bcXUccc0KEsiyjggq54wR0PSvK/Feg6pot5rUGsWMlpOIcIHHDLtPKkcMPcV7/4J8UXV18NfCP2hWt5I7AW6AHJKRnaDz6gA/jUvxX0ZvEXw6vnlhXz7e1kntpAvzDCklfoQP5Vy08wqQq8lXVHoTy+nUoe0p6M+NNN2/b7cv8AdEik/TNeiG1t2XAQYYY/CuV8EQRvqE00iqwSPCg88k12C8HCmvdoW5dTwql7nmMsbR3Tw91cr+tdtZhn8ViQq2yO1C7scE/WublME3iwt/yxa6Gfzr0aCGNefu5qsPHV+oqr0K022TUrReuNzHH4VneJtjeK9GTgYbJ/764/lWqkYk1xVB+5Bz+Jrn/FZdfFlts58iEMcdhkmuictG/MzitUd3Gu4ZUDPvXKeCh9o8Ya1cHnBK/m/wD9auqiz5Cy7Tt27gcVy3wyXdLqlyed0wH8zXXKd5wMUrRkd2i4HFc34gPm+OdAtz0QSSn8j/gK31kaMcn86yl0+4ufFcOsPtWGGAxKmOST3/WuirUukl3RlTVm2dNE5BI7UU2PG3gCit/aEcp91QSQzxLNDIksbDKujAgj1BFZMnhXw5LPNNNotlM88nmyebEJAXxjcA2QDjrjGa+bvBvjLW/DcgbRr4yW2cvY3Byh+np9RXs3hb4qaB4hsmheQ2GogENbSHBJ9VPf+dfllHFwqLsz9FzLh/E4J8y96PdfqjjPix4H+D9rd7dT8EwLPOuVmtCYFLemVIXP4V4Tq/w58C3V+9uttqegSEkw/wCkCVHHsSCD+leqa54gnS51Lw/fD7VazyF4jJzt+npXGrYy3ETW5QvJC+Yy55/OiWIqRekrBRwdDltKN/M8Z+Ifw71Lw47XFoG1XSNgcX8UJUR5ONr9Qre1cSkIX5m+Zv5V9E/ETRLjVPAWoQoGNxbOLiNR/FgcjHfivAI4ZJTt8sgnsa9jD1+empM8HE0OSq4RGxabf/ZxeNaTraucCYoQhPsau2TK+5RyFUACuhtIby/8P3tvHMyfZYBPKCSQ4UjC+x5/SsOztvLPm4wzep4rajNzeplWhGGzHbVU84xWb4g27IMf3jWud2SPlrM1S0ubiSJYYWfn6Cu57HEtyHV877Qf7P8AhXQixt3YGSJXPHUZpkelW7NG8qFmQDGTWkkfpn8acYktiW8UaKFRQo9AMVegTA9fSmwx/wCz1q5DGBjOatIm5JCuBzj6VciTkAVNoemXur38VhptrJdXMp2pGgyT/n1r6O+F3wbsdFWLU/EgivdQGGS2+9FCff8Avt+n1rjxeNpYWPvPXsbUcPKq9NjyTwD8GdY8b3kOpa15mleH4uUJGJro9ygPRf8AaP4A19L+GNA0fwto0ek6Dp0Fnax87Y1wWP8AeY9Wb3NbbpwAB9AK5Lxp488O+E7yGx1eSY3MqeYI4U3FUzgMeR3FfKYjFYjH1OVL0SPZpUqeHjc6TzAeGQr9DS4Vhx+orhoPiz4FmZVOqSQsf+e0DKB9TjFbemeNvCuoYFp4g06Qk4CmYKSfo2DXJPBYiHxQf3GqrU5bM2JIx6D8KhaP6irIkSZPMj2up/iU5H51CUOfvECuVq25qiuY2/vD8aaY2HY/hVoLu460GH0bipsUc74x8P2/iPQZ9NuPkdhuhlxzG46NXz3BNd6Tq0+k6nGY7m2co6nv7j2PWvqUo3pmvOvjH4F/4SCyGraXEBq9ovRRj7Qg/g+vp+VdeGqJPllsyoyaZx2j2kOrSR20CgyyHA/xNej6Bor6DH5cG6ZT99s8E/SvMvhFdBLi5uJgVli/dbWGCp75r2bSr6NkGCDXoRpJLUwxFdylZFiCdZY/k4b0p0ryJEWz0HcVHeW9tJIJ0QeevIcdf/rVz/iHXby3snkhjhaNSVZm/i9cVx1cG3K8NghXVtT58+Kupef40vJpAHEAKqD0BH/1/wCVeb311JJFcsZGaWUrz6YOa6DxnfG6126VsBpGLH3yc1z5hG4BuORn8v8A61epQhyRSZlUfMznNdt2aVbqNMLL94Y4DjrU2iaW92wDKQPY10uoacZPDySqNx+0gDA7bef1xWn4Ysf9HPlxkE+tdTr+4ZwoXkJ/YthF4IWCDT4Zbu6vMvcOuZEReig9gec15rY6cZvFEWlyGZRNdeSfLTcwy2BgH6175ommvDZ4nA2hi351n+GfDq3HiyS70bT0N+SZdxUMyjuVz0P0rGji1TvzdTuq5fKvHmprSO53N1aQ6bFpNnbKBDZWwhUHrgBR/Suq0i6juLcQyYlhKlSrdMHqKxprCe1tj/aWl3vmbcmZ1JA/LgVHpN9HFMEHC57VxVJc/vI6qEOWPKeK+OPhbrPhvxBqNxo9rJdaRK/mW/knc6KTnay9eOnANcJqup3FjE0PzLMeNrDBX3r7XtbO01K1VvlWRfuse1cz4r8LaLqoa31jSLS7YcBpIgWA9Q3UfnXuYPMHOCj1R4ONwLp1HLoz4ssOb6NirfKwZiBnv1r0K31CNiMkj616r/wpjwnHM81u+owbz91ZlIA9BlTUMvwf0xmJt9Xu4x2Dxq2Px4r0aOIhFas86dNs8z0+ZW1O5m3cYVR+VZgh/tPxtdxGQqv2bYTjnGB/jXrdr8IJrckxazG+45O+Aj+RrE1P4cah4bv7rXXvoLmOYBGVVKlORgj1FaxxEJNRv1IdOSuyrKws9FmCkssNu2Nx54XvWB8K48aDM7DJkuGPT0AH+NX/ABHN5Ph7UG3f8sCPz4/rUXw6XyfC1vjOXZ3/ADautS/eL0MGvdZ0i2ysw61P5RAGKZE+Tt5qUNXXF2MWhVXB5zj2op6tgUVXOx8pbu1eEDOfVW9azrq6lYfvGDEdCw5H49awfCnj5rmI2usRLCR/y0KZjY+6np+Fbl7MbyJfK+zCI8+Yiqq49SRX5dVwVXDytNH7phM5oYunzQaa6/8ADFKzvtSm1iARzzyqrjcpckBe/WvW7K3LWwbzww29Mc/nXk+leIdAh1e30OyulluZ2x5//LNn7Lu9+g7V6to8jR5glwrAYI9KvEUZU0uZHzNbHU8TVfstkea/F2a/bybGK8lt7Z8tMI2KmT2JHb2rzzT9Oe6vUtrVSzf3uwHqa9O+Lmm3VzeWKWcZlllcoFUf54rf8H+EYPD+hvcXEyLMVLzzMcADHT6Cu6hUfs0eFiklUbHeFfB+m2HhqS5kmtxC0Tee0xwGJGCSe1eF/Zoor6eETLNErFYivIIB4Oa2fHHi2bXNQe1sXePTYz8qgnEh/vEf0rJsFUuPX1r6nLcA1HmqbvoeBiq6btEEgH93n2qdIOBxzVhIeT3q0kftVONnY5rlWKHnkAVYSEcYFWkiHvU6xDjvTsIrxwquPl61Mka46VKEycChgRQFi9oWv+IvDN4bvw9qBs5HXbJjjcPQ8Gu80b4/+ObDaup6bZ6inc+XhvplCP5GvM9xA6c+lU9Yv0sbCe7cA+Wucep7CvOxOX0K75prU7KOMqU1yrY+i9H/AGkdDciPV9Fu7V8cmGQNz9Gwf1r53/ag8TaV4t+JzaxotzPNaPZQqPMUrtYAggA155pVreeJL6ae6vGQJyW64J6ADsKi1azewvPs0lwZ2C53n0NYYLLYUK3PFmtfFe0hytFdGlX7ssi/RjVuDUNTi/1V/cLjp85P86qjpXQ+CPGeoeC76W7sDBmdPKkEtukqsvphga9WpKVODlFXZxwSlJJst6J8QfGOjMGsdYuYwP7kjJ/I16L4b/aR8YWLJHqTpdxjqJog36jBrEX4geCNc2jxB4J0KZzjdLaBrKQ/98HGfwrH8Z2HgCbRXv8Aw02r2V4hBNrcyJNEwJ52uAGyPcV56xFGvJQrU9X3X6nW6NSmuaEvxPo3wd+0V4c1TbHqVq9q5xl4WDgfVTgj9a9Z8P8AijQdeiDaTqlvcnGSithx9VPNfm0Rhty5B7EHFdh8OfEesWvinSrdL2QL9qjAcHDL8w71z4rI8NOLlC8X96Ko46pdKWp+hhIPGaY/sPyNMhdWTceMjtTmYEfer4xo9pHnHxL8PR6f5vibSYGjcsG1BEHDjp5mPX1/Osnw/r2BtMmce9erzRxzRtHMoZGGCrDIIrxPxl4fn8Ma4jQuHsLhmaJh/CBzsPuP5V6uDrqa9nLc5q0GnzI7mLWJb4izg+UP9+Tvj0FVfEg8y1lUAi1t49oVR99j0Aqh4Uf/AIl8c64Mk3Iz0VfWtrVp7O2sI/LnilkPMYBzz3c+wrqloYp6nyr8TNNlsdaIkykp5x/dOP8A9VYPns8IkYZkTHmKO49RXY/HTzU1SCQsGlufm9xk9/fFcDaTgpIe+10z6jFbU9YJly3Os8HapZC6Gn6g4WCSTG/bnAPfH4CvYNL8JaVJhLfVXVXGcraHP6mvBLHSJtWvIYrF0SeSMMNxwC23PNfS3wU1h9R8LaVJKtkLlY/LYMSXJUlc4H0rOpBbopVJRRPpngUzxzJflxA3yxjdtcj+8cdPpXQ+FfCGk6LfzXEFuxuCgXzWcsdvpXbjTLK8ZZrldzlcYBwB+AqSzht7PdHEq7cndkZzXDLDyk78x1RxslDlRwvjXUYbdE0lJQLi4Xcy558sHn8zxXHT6ZHdKzRgJKBlT05r2HWNC8Pa/ZmPVdNib+5OnyunuG6ivLfFvw58ZaG0l94b1X+07NDuEMnMqr9P4vwrvw0YQp8jOKdSfPzRZS0rVprdvJkyrKcEehrpSyalbgFgJAPkavK31zVG1BI9U0xYJQdrSpkAn3BrstF1Daq/NxXJVhKjPmievSnHE07SRcffHMYpVwQcGgIquCenpV278u7g8zA8xRx7+1c0viTSRM9tJexwzKcYkBXBHY9q9Shio1Y7aniYnCyoy8jYnnihTc/yAnALHAJ9K5L4o3Xl+FCuRumnVQB6ck/yrWuNV0fU7aSzbULaQOvISQEg9iPxrxjxNqtxH4ll0TUJ8mAjyCHyjqejfU134ZJzVziq3UWYHjWQp4auT03FVH51p+D08rw9YL6whvz5/rWH8RnKaFHH0LzD9Aa6jSoRDp1vGv8ADEo/QV7MfjOB/CjSjYGpB93jiq65XnjGKkRhjJyTXQmZtEoBB6iimbuKKd0B4ebyfq0rFh3zSNdXEiGBZpQjnLIHIU/h0queBnr6inQgBiw544rzJPm3O5O2x2XwjhsLjx7YpqEKzI5ZYlYZUSY+Un8a9V8ReOLLwzrcts1vcXE6D5h0BP1ri/2e9K+2eK3vGQlbOAsP99uB+mak+Ndq0XiJLorgTpwfocV59SjSxGK9nPax2UqtShS54HR+HPiDe+IvGFhFcW1ta2zPs2qNzc9Msau/H/xGLa3g8M2MxDyASXTKei9l/H+leS+H55rXUbe5UH91Ir/kc0eNtSu9Y8S3V0+9TO+7J/hToAK7/wCzacKkJQj7q/M55YudSL5nqUPtMUJCk/goyTWlptwrYJV1bsGxWZDAY1/dqMdz3NXbCMCTkNn+8a9ilzJnDKx0VkfMUntV1FHHX8q5m/1ybR5YkiiikSTJdHXIOP5VraZ4g0rUFClms5j/AAycp+fUVyV6fvuwJ6Gsg69zUig55z+dMKyR47g9HByD+IoDf7XPtXM7rcqxIGIP/wBajIzjHHpURc80xnIHfHtSuFiRyvPTNcz8QdyeH25PzyqP6/0reeQY/rXL/EGbOjInUmYfyNRJ6FJalLwNJHb2N3NIwUZX8eDWdrkkk2qzNKnltwNueg7Zp/ho28dhJcSAmaOXMZJOF4649ap3D+bdyyZyWalR1ZU9ARas2MkEUxNxCsyEYwVBxUQWjFddroyuWrmw0m7BaBxA4HCjjP4GsiGC4imIZZETnqCAauFfYGkx9ay9ir3KU3aww571LZzSWt1FcxMVeJg6sOoIphpPX6VbVxJntfhb9o3xNZrHHeXsV2oGCLq3BP8A30uDXpnh/wDaO0e6VV1LS8Hu1rOG/wDHW/xr44ABz0FCrk5DEGvm62U0JvTQ9aGNnHfU/QLRPi34F1QL5etC0cnG25Qp+vT9a1vEx0rxF4Yult7y2uwqeajRSBipHfj2zX5529xqUOGguJPbJ/xro/CPijVLXX9PSYsI2uUVyMjgsAa45ZNKnJShLY6I46nJWkj6S06+1K4nktorow2eMOu3+AV0tje6faWUl1dh3mkOy3gH90dOe1ZFjbq0Yjj4LnLH2FYmt6kqTSz/APLOBTt+gq5K5ETzL4w6j/aPjOZc8QkcehxzXEldtq7KOfmGB70vibUnm1Ca65MkkhLZ6807RG+0KzbScN09TW8YuMRt3djR0O+mt9UjWG3e5unXyreJe8hGAT7DrX1f8L9Dj8K+FLGzk2tcpEBI+PvMeWP5mvBfhNo0f286hOoeRWKo2Onrivd7OaaSJd0h4HHNZVHfYep3lhr8McTQyKS+flakkvlFsWZwCWzz71xwlaMBm5NMu7uTUGSGPcip1asrDOuvNS/0KONWA3Nj8Ku2Gu4Cxs3KjGfWuLkm80oqOWRc4pkVwzStGrYweDmnYEd1q2i+HNcTfqlvCspH+sXCsT/WuE13wLe6bM9zpcbXVht3fKcunrx3FbOn3EClfttwGA5we9b9n4lt1DyqQtvCmCSep71M48y1NaVR0pXieaaZOv3Q3Fcj8Q/Bkeq3P9p2RaO4PEoQ43ehrp9Yijlmkv8ASyEcsWeAHAOTnIqtZ6q4KmVShB6MK4KU3Cd0exWpKrCzPKz4Smtbe6u71S8cIO0McZNeVeONP8lk1i3ZlcuFk5J57Gvpz4sanFceFjFHFDE8o58tQuTkf/Xr5x+IO6HRY4yTiSYfoDX1+BSnQcmfI4tOFXlM7X75tS0XRQWzJJId3uRha9Gt1KoFHYV5bpsE9w2hosEjxpIWJC8cv/8AWr1SE4UDGDjmvSoN6s4ahKF+maXBAAzikAbBzk04YGd3H4VvcyFGcYAz+NFG0N1JBopXHY8KIZW2sMMexqQxtGQjYyeePStLWdPktp0W8hnhkHB3RkEY9Qaz5CTcYPbvXHZXsjr1PoH9mGxC6Hqt+yn5pVQHH91c/wBaxfj03l6np8LIBGsBZTjrk813f7ONs0fwwlYrt+0XEhD9yOB/Q1538fbh5PFIhwRHDCqoM9q8rCPmx8n2O6tphkedR3M7SBY/lUdzVm7lleJW/wBYV464NVI/kXsM1PBIpBi2B1/vH+lfUQd1Y8liW9yjRu6k5Ucg9RTopbiRg0cgC+oqtPH5V0SvSVDmq+n3TW+4lQy+hpe05Wkx8pb11o5LNkkb95GQUPv3FYsLcCpNWummZSwIzVaI8CuWrO87opLQ6fQdbvLSF4VbzImwNrc4+ldqvQHBBIBrzvQ08y5hQ9DKOn1r0TkLng1nVlewo6CEnOOnrmmvyvHrTn24JxTWztycAdeDWI7ldz6j9a5f4gHGmwAnG6XIHrxXU3cscNuZpvujoO7H0rhfGDzz20NzLgK8hCgegHb2rKT1sXFdRfDUccej3N5JzsLBQegOBzWZCOR19as282zw2sIPM056egxTIEy3uK6aMdCJvUkApStPC9aXHtXRymZFt60hXrUxBxTCopWGQsvemkHB9amK+1Rup2ntxUNDM2L7x/kaRZPLYH9KTJDGmsdzbm5NcDjqdPMX0lUthsqcZ5qzZz7LiORDyjBh+BzWcgYpv6envU9ou5tq/iaTvsCsfV6a6kelLHD/AK2eIMGz0B5rF1K3Z9DuWfIDRnBrz4eLJLazs4RJa+ZHbrG25+cgY55p1147v7i0a2WOzKMMELLz+tcksBVWtjpjiYHF+I0jh1Jh1XaD+NW/D21YX8s5ZjhAO5JxVHxA32jEohZCOGOQQas+EpIoJkkmdIwrAgscAEVlUptLlNoTTdz6C8F6Gmn6ZBtcDagzz1PeunW5mQ/u8MB0FefaJrtq0CE3gfj+A7v5V1GneKLGLA8maf8A7Z/41yypyRopJm39suZDh0ZRWvZzBId2wE9+axk8WWbLj+x58f7yisjWvEW9CLezmi9jIP6VKi2Vc6d763t1dY2DMW45qh9sZW+VsMepzXgPjr4iajpOv/ZLZAAgDOTnqew/CtDwz8U7fVLhLe8YW0pHVzhWP1rf6vK1zP2kdj2c3LySj948h9uFFY3jHxlHaouj2b424NwR2/2f6msNfiJ4Z025hjvJmu9x/erauMqPr0H86faWfwe1+YyW/iPVtKnkYsRcHcMn3IP6muaraGkkzqoK75itF4rMfPmGpG8TC8YDcAfU11Wm/BnwvqSiTT/Gk10h/wCeXlOf0ro9F+CnhaxkE1/fajfqvJR3EanHrtGf1rjc6CO/289jx/xZqMN2tuquXaIEEg15Z8UZf3VjF2y7fyr0DxE1u2tXhtYUitzM3logwFXPAH4V5n8S2Lalaw+kRPX1P/1q+voQ9nhlE+XxFT2tdyOs8I2qwaNZMyfN5Sn8+a6JU/iA61R0yExWcEeAdkajH0FaEZxwK7oKyOKTFC7R0z6mgg4PGBSk9sEe9LnpjGPpVkjSpJxjH9aKeFzzyKKVyj0e80OyvkEd9ZwXSdhLGG/nXD+J/gzpWqXEl5pVy+m3Eh3GIoDDn2AwV/Cvdn0eFuV/I1G+ksoJjP51+dUsXVpO8JH106NOekkcJ4P0ybwl4Rg0hxI/lKS0qqSpPfHp+NedfHfSfMtLDXosFX/cyY656gmvfPKeJCrLXnHxttoZfB106x/OrqTge9d2X42X1qLe7f5nNicOvZNLofNM/Lhe1PiYImaSdP35HvTW+Y4BwqivuYysfPNCSsWw2fug1mziRhmIb0HXHUGp9RlaOALHnJOW+npVaAtky27FW6lfX6VlOSk7DSFvixtIt6EEHGT3qvHU2oTtMkZZuOarpWUn7w7HReE8HUrbP9/1r0BguM9/rXn3hQ41G3b/AKaV6AQdvJBH0pS6EITGfmB5psm4IQBz2GcZp24Y4/Gms2FyeazZRzU41ae5Ed7DGEU8FG4x6Vj+Otwt7RTwNzYA6Diu0mUEEk8/WuM8fYzZp33Mc/lWfLZDUm2YJZliijGTtGfxNSQXDKefypgdFyTnd2FMEc1zKFjQsxPAWtublFa5ox3K8AirEckbHhhWMFkV3jxko204PenFnjOHVlP+0MVpGvcl0zaIB9KaV71mLcuo4Y1Ol50z+NaKomTylorUE4Ijb8KetxGR6U2dleI7Tn5qG0wRkgcmnRxhj7Ac0oX5vxqVvkXaOvU/WuVR1Nrjcl5QiAD6dq2vDunpdXwiZtqhS5Pc47VlQLtG7uf5VrWjSW5E0bbWA4IqZx7Di+5jyIPMb6mljjG4c8d6eepPuaULxW3KZ3FiYrIOTg8da0mYLp8ijiRSGHHameGreG61+xt59ojkmVW3dPxr2Wfwtp4Hl3Gj2sykdQuCR7EVxYlxhNXOuipSi7Hjthr15aY22tqxHRlUxt9coRXRad8QLqEgSzahCP8AfWZfyYZ/WurvPAHhy4GYY76zb0SQMP1Fcl4q8CyaTYyX1td/aIo+XVk2sB6+9VGrRqOxLhUgjqdI+IxLqqXOmz57TxNC38yK6ZvFNvfwrvtY4Wxy0bbh+lfPbIO4qW2ury1wbe4kj9gePyrX6rRe8SFiJ9z1LVIIL67leaJZAzHAcZ4rGu/CujXHJtfKPrESv6dKyfDniC8vL+CzuOSWwGX+tdqFOeMEV08kEkomDcr3ZxVz4FVSWtNQdTjgSL3+o/wrnJxqGk6iLW8LKwIP3uHX1B9K9ZG3H3T9fWuT+JtvC2l21ycCVJdi/Qg5/kKxq0ItXsawqyT3NDTIbr7PFe6Xqk8W4blJPI9sjmuq0vx58RNMjNtHrUlxAw2MHffhT1xu6fhXHfDqQy6Aof8AglZQfyP9a6URr2z15rB4DD1Em4myxtaGnMNaVnYs2eTmvPfGp+1eMYYRkgeVGB9T/wDXr0YRtxjua86us3XxIC8cXIH/AHyP/rV1VFokcsNW2emQ7Sw4qYDb16+1VY1wCec/Wpoicds1ujMnPIwcfjSkZAH60zcv3u9P3dlximgFHC9cj+tFCsvrx70UXCx9MhWUcU3zQv3hRRX5mfZle6ZXU8A/UVw/jK0h1DTriymX5JUKn/GiirptxkmiZK6sfMus6DfW2uyadsBkDcYYcj1rq/B/w9e4nSbUShUHPlA5DH3PpRRX1GNxlWNGPK7XR5GHw8HN3Wx3118J/CusWxjktnsZXH+ttWxz9DxXBeJfgH4k0dXvdHvLbVLVBuILCGVR7g/KfzoorxsPmOIhUS5rrzOythaUo7Hlmsac8e6QAKyEh0yP0rKWiivsp7p9zwWraGzoEnlzxvz8sgP616Vt3AZooolsjLqMZWzjsaiLDJXvRRWZRC7FmxgYFcb8QmJls/8Adb+lFFRIcdynb6TJPpcF5uTy2lEXo2Tk/wAhXSRww29sIoYlVFH50UUoSbWpUlqcnc2s0FxNJKoAd8jBz61dJLKNy5GKKKlDIJbW2Y/dKN6rxVaSxYH93Ln/AHhRRVpk9SCVZofvrx9amtm3Wwz3Y0UVrBu4pIcURI/NDZY9Bjp70lpzhjzySc0UVctyVsEWWKr6mtC5YJEI+cnFFFZvcoz05ANP28UUVsiGXdGlhtdVtbi4VmhSUFwvXFe5aVr9pb2yzwO91Y90kByPpnkGiiuLG01JJs6sLJptHUwR6fqCpJbMQZEDhWUjg1xHxbU2fhe7Q5y21fzIoorysP8Axkjtq/Azw3BpCOaKK+hZ46NLwjtXXoGboM4474r0dD8vHU9u1FFUgHLnpXIfE+TbY2cXHMjN09B/9eiioqfCyobmn8PINvhmNgBl3dj+eP6V0m1guABz1ooqobIT3FiRQSy5yfU5rzjw0PtXxDkl7LJLJ/Mf1ooqJ7ocdmelovJ/Xnin+WxGVHX3ooroMeoozgk8jvSlenB9qKKSGxkm/gBsfSiiigD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8" descr="data:image/jpg;base64,%20/9j/4AAQSkZJRgABAQEAYABgAAD/2wBDAAUDBAQEAwUEBAQFBQUGBwwIBwcHBw8LCwkMEQ8SEhEPERETFhwXExQaFRERGCEYGh0dHx8fExciJCIeJBweHx7/2wBDAQUFBQcGBw4ICA4eFBEUHh4eHh4eHh4eHh4eHh4eHh4eHh4eHh4eHh4eHh4eHh4eHh4eHh4eHh4eHh4eHh4eHh7/wAARCAErAZ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zOXmaRtxGGPGff60okG3lsj69P1qO5/1rjJzvPP40mcAAH6mrNmOMoWYE8jtz/wDXp0T8NlifTmoGwSRk59KeuBGByaBXLEA3KTgA+ua6Fzs0KzQ4+eR2P6Cufj4IXjp2NbuofLZ2EXcQlj+JNZVvgOnDfGfR37J+qfaPB1/pTNlrO6LAeiuM17PXy9+yjqn2Xx3faYzYW9tNyj/aQ/4GvqGiDvFHPiI2qMKKKKoxCiiigAooooA+VP2pUMfj4OpxugXJ715IW6Yz/n8a9m/auix4vhk6ZhT+RrxSTBKkN+A/rxWi2LTHk5UHBJB/z3pWIz0H5VGjMDxyB3pWJGD3NMLjG4yPypVYY4x+VA6kdqacgYH6dB+tAkTHPVSMf59qcobbkHn0/wAio0JwDxjv/nNNLtsZtrYXr/nNAyRJGYn7qjGOaeGYLs3YyePemorSxh154zwabKWV1UjGe9ICYs+QN2R9aJM45PHv3/WoLiZLaIyTMFQnANWFzJCGUBhjqDQCEQdAVBz29P1pxxuKkduDimoAy/5/wpW3MeQAR/n0oAVdu0YAyKkZW2jkEH9KjZO/H1pwDFBwDjnFAXHhsEYXn6//AFqeJDgr36j/ADiosjJ7ZpcMV6H6UBcswSZPLED696634Z+KZvC/iq01ISFoQ2ydB/FGev5da4pGAbjIzUqSFTuwRjpRYLn3lZXMN5aRXVu4khlQOjDoQRxUteL/ALNfjQX+mv4XvZf39su+1LH70fdfwr2is2QFfLn7Ufig6v4wg8O2sm620td0oB4Mzf4Cvonxvr1t4Z8K6hrd0wCW0JZR/eb+EficV8QXl5PqF3cajdtvubqVppWPqxzUVJWR1YWnzSv2IAGBz0rW0q4+0xfYJm2uOYW/9lrIeT8aYsjKwcEgg5BrGnLldzuqRU1Y2ZlKttYZYtt5FMKLHk7RlT2BqaGePUrXzQo8+M/vAOp96Z82xunzHuOn6V3ppq6PLknF2IJUZmLDHqR3/nSxpgYOD3yKljCtlt3J4xj/AOtTniK/MBzjkAdaCCMbi/zMNpHqKasYU/7J9KBGSy44IHI55qQKQox1HP8Anmiw7sCu5VcEH2p+5REHVT1xgZqurSKFOFALZP8AnNTB18v92q5J4bApWC48orr5mzIPHSkC7sqpwD9KiDyKMYzz14FTbgUbHXP6/lTsF2cXMG+0SY6lj/P6U35s88f5+lOhtri7MktvfO6+YRn7H3z9amGl6htybqT/AMAz/jUIplcLgc/5/SnZIA+Xp+v6Uy+gnso1kub50QnAJsz1qkbyHP8AyFGA/wCvM0XQJM1ExnKr1PT/ACK39YYrepF2jhRf/Hc/1rg7i/uEdPsV+k3dt9vtxXUNeS3MguJiC7qu7A46VhWa5bHXhk+a7O2+Eeqf2R8StCvt21DciF/o/H9a+16/P23uGheO5jOHhkWRT6EHNfefh2+TU9AsNQjYFbi3SQH6qDSpPQnGx95Mv0UUVqcQUUUUAFFFFAHzL+1vJDF4msUklRGktgyhjjOGINeHGSBlwJ4z+I/wr2D9ujTYrjVvD9xIG/495FBXr94V8yWMdlBeNHNZTXAC9POK8+tUpLY0UJWTR3SGP/nomPqP8KAQWGZEI+o/wrmVGk7gToV19Bdn/CpVOik7ToN7n/r8P+FHtIj9nPsdCyruGJF5+lCqOdrL9DT7bwjbSxRTDRr1FkUMo+29j+FTzeC4IyN+laipI4/00VVzIpmIkZEhH0bilYOAFL5Hf3/WsvWNP0vTLs2lxp2rq4Abi7HQ1U3aIAA1nrf/AIEip5olqM+iOkhV0X5WKg9gf/r0/LFMuxYjv/k1zavofX7Lr3/gQtKG0EZ3QeIMe060c8R8k+x0T5b+EFSehH/16sJ5gA6DjgA//XrG0fT9G1S4aC2t/EBZV3HNwvArTfwpZdVh14YGcfaF/wAaLoTutGPIkY5yc+//AOul2scfLgd/euZ3aCjsGXxGcHH+uWgy+Hz0XxH/AN/lo54j5J9jpWikbpn2FOAZTu2kjvXPWw0CadIY4PEjyOwUATrkk1o65pOm6LIkOp6d4ntnkXcoadeR+dPnQuWRpCNiCdhA7ClWOQNk8+vH/wBaobLw7p9xaRXCw+Idsi5TNyoOPzqaTwrYo+1rXxEG9Dcrn+dO4hZIW252454/zinRK3Tbn1P+RXNTnw7b3UkUi+JdyMVI85eCKT7R4aA+74mH/bdaXPErkkd34X1S80HWLfVrAlJ7aQOvONw7jp3r7M8G+ILPxN4dtNYsm+SZAWXujd1P0NfnjfzaK8DJYz+IIrjHyGWVSoPvivsz4AWNn4N+CMGsXk8582Br25eaTPTOMenGKlyT2FKDSuzkP2svFXnXVj4OtZflTF1eAH/vhT/OvBAccdBV/wAT63deIvEWoa7dEmS9mMgB/hT+FfwFZrNxyRmuWpK7PRow5IWB2UDrTGb0qOSTjg81EG+bPWs7G1y7ZXMlncrPH1H3h2IreaNbhVurdyYnGcAdD3Fcr5m3noe2K0NB1L7LcNHKxa3lPzD+6fWuijO2jOWvT5tVubqxsrLwR8vp/wDWprsy7Sq+3+eKmkyvJIy33Tnt+VRMwPzHgZxj39a7Dh2IXQswYfeB5H+RS+W245b604khsY4AyT61JuG3HT196LCKkjMknLEA/oKeGbP+ww4wT/jT3ClccDdwKamRuTBwvANIBc4XkZHb/OaSKVW2hlQc45PU/nSqrbSuSNvb/Jph+Vh82O5/zmmBV8PGZfCt01rHE8sV+ARI20YbPeu0s7QTeGZ3Ii3xvng8D8a5P4fOk+la7bydFKydOeGrtPC6wzaBqkCszDZu5HPSii/cQV1aozkfFlmr+E5pD5ZMU6n5Tng8V58YUxhQOK9O1COObwxq0MZdiIlfBHoa83VWPRefpXPivjudOE+CxSmgDEeWuD3Na9ozfZkDjBAxVRtyt0xVqFsxiuWTO2CsaNucrt7EV9g/s7asdS+FemK7bpLTdbv/AMBPH6EV8b2rfMOeK+uP2cFjh+GduyxhWeeQsQPvc9a2w/xNGGMX7tM9WWSnhhVDzcUv2j3rpcDzbl4sAOSBTRIp6EV5d8fPFDaN4LeztZSl5qLeTEQeVXqzflXgVr4g1yFR5Ws6hGRwQLhv8aynNRfKb06Mpx5uh9nhgaXNfIFt428XQf6rxFqHHrLn+dadv8UPHEI41x39niU/0pc6D2Eu50H7a9r52m6BOOCJJUz+ANfKsUAj1YKxzlTzXtnxM8ba/wCKPDyWesTWs6RyB42EIVwfY145dq0erQfKCWBFZyld6HTSg4wV+5e8sBelOSLkHbz71KsRYZIwcUvlMME9c9qw5jr5T163uPJ0TSwPIAe1X745rY8TSi1SzZRBiSLPziuZVom8NaJJN5mfs5X5QOxroPG/kf2ZpMsnmYMOBtA9BXrwV4xPnqukpLzPNvijAv8Ab0Mm1f3lrG2R06VyRjXrjtXcfE+MPeaZKmdrWS8n2NceYWx1NeXWdqjPcwyvSiV/L5zThGueBk1L5bZp2x+gHWsrnRY6f4ZqE1HUHPy7bNiDjOMH0rqdFuxd6rBC84cNnjygOxrmvhlHI2rXkccZkZrKTauM7jiup8MWWqLrls02kNDGGO5/KIxwe9ejhnemePjF+9PKb2FVvJ19JG/maiEKcEKR+FaGsQsuqXPTiVuo9zVUIw6ciuBvU9VR0THWMs1hewXtsFMsMgdc9Mitnxj4qvvFk9vNfWcVsIE2iNGzyepzWMEcnK04qxpqTtYhwTfNY9Ms7ZPsmjjzEXNvF8vfrW5rVnGfFYXcg/1fy/jWRbGADREdZN/2eHGCMda6DWDD/wAJqVKvv/d854r1Yv3UeFP4n6niniGNRr1+vljH2h/51nGNcfdxWv4jjZtev8dftD4Gf9o1n+TIUJYJx715U5as9+EPdRT+yrc3MKDjLhSfxr6Z/aE8QR6F8O9C8B6dLiS5tozPjtCgHB+pr5wtAI7yGST5UVwx+gNdL478RyeKfFN3rDs3lMFit1P8MSjA/PrV052izKrTvOPYyPp6VEz4A3c0wyDeBk4qCSX5SOnPFRc2HlsseuKYXHIBxzUBkcihOOvNDYrE2/k88mnxt2OORiqzHrz+FLvYD5VGfegGXJtY1SCa3sbcWrI2F3zvtCZ9T6Vsgau2GOpeG+n/AD9n/GuWewa6m82XYUPbrUo0i1/55x8ei1vGu0rHNLD8zujp0tdfkUGG70CRQf4bw4qX7F4j2spm0Mg/9PhrQ8L6XHb+GbZoreIF5HLcAE81vT2Fv/ZVmUhj85txfIGevFdUeaSTOCclCTj2OLe316IhXk0IDtuv8U0rrq4/0jQyM9r8U/4jaXbq+nFoU3NG7NgD1rl00+BYWIgTnjOKwqV+R2OmFDnipX3Oj/4n6sB5miH3+3rStF4hYtItvpUmeMpfA1ztrplvvy1urKP9kV3fgnSoP7BMiwxjdOQMgdAKdOvzy5UTWo+zXM2c14J1y10S/v8A7fbyzwToY2WLr1rsNL8e+HNPSVbbRdQ2yrtfLA5H51d+Cfwtt/FEk+qaxJJFp8chChRgyHPTNe8aX8PfAunxG1h0GCVHyC03zt09TUQnKKsa1Iwbu9zyv4aabpPjJ7iO10e7tLRk8uaaR8jHoPevWtL+G3gSzVFXw9ayFQPmkBYmrGg6FpfhKzNjpuRbySGRQ3YntmtgX6Mnasq2K5dOpSShH3Ecj4p+D/gXWbGSODS0sJyDtmtzgg/Toa+ZfiR4Jv8AwTrH2K4Pm275aCcDhx7+hr7HF6oz82RXnPx10eLXfBV4zALLar58bH1HUflU06iqKzRj9YlCS7Hy1A+116V9Yfs3Xfm/DpY8/wCquXX+VfJMLYPavUPhR4luNLtZoBNdpCXDH7PJgrx12961ovlkdWIXNTsfS3jvVLnSfCeo6laSKk9vCXQsMjNfP6/Grxi3/L1p4IGSDF2/Otfx54p1aTwhdw/2sl9ZXEYXeNu5eRww6ivFdwyykKw288iuid2cMIpbnT+LvHWseJL63u9WltpXjQrGEUhVBPpnrWPHq0pcLshJP1/xrHPlsV+UAjinJGNytk5+orN003zPc2VRpcq2No6nMGAxBnPOM8frSjUrhyNvkDOR0P8AjWQyluV459RSwLtlPzEkH2pcgudmzq6F9MdpMFgoYEdK4XUZNt7ayf7WM/hXd3rB9IcZ5MX9K8/1fI+znGQJB1rNq0joi/dNxH3L2/GnhwMbjxVWIrgEE49qeArL/jWB0qzPQ9B8beHrbQrTTtU0i8upbcEB4iAuCfrWvffEXwrqFtDb3Ogak8cAwgDAED868oRtg4/nTg53dTzWyxE0rI5pYOnJ3Z0vjjxBp+uXFm2mWdxbRW8Xl7ZcZ68VzjP/APqzSHbySMN65qNwM9eaxlJzd2dMIqnFRRKM56A0BvmPyn8aiA+bl8fSpvnwO49akq6Za07UL3T7oXGnXclrMBjzE64rTfxh4r24bxHen16VgoME8n9a2rnRVj8Px6oLjcSB8mPU01UcdLkypwk9UZD3DSyNJLlpHbLMe59aR5BtPf8ACoy2W4XmgsQORn3qblqKRIX+QdT+FK0iKPuHJ71GHyAMn8qRtxHI4pXHyneaZ4+soLSzim8Lw3M1tGqLM0+CdvQ4q9P8T45Lo3beFbYznHzm4OeOnavNht6YyO9SDBz0H4Vv9Yn3OV4One7RY1C9F1fT3XkmMzOX25zjJz+NVZJOc7SwpW/3s/hQQpXkHFYt3OlKysRIvnShFRixOBzU86ssjRv8u07SPTFLYbVvrdydqiRck+mah1KTffTuOQZGIIPvVR1QpOzImIXvVd2GOnNJK5yecVA79u3rVENkvmdKQy8Gq+/n1oZge2adiWycPu5HFOXp6fSqyntUqMelAGhbqWjXqPrUrKysMDJ9jTbVcxL8w/OpsN/k1ld3Nko8p3dhFB/wjemLO0gbYzAIOOWra11bb+z9H2F90cOGwvUE965fRvGzafpNvYvoNjeeSCoklY7sZzVyTx3LfMyyaHYKBGFVQThR6ivQjiIRgjx6uHnzSdtCh8R9i3lhGvQWuRnryxrlWH7oKWGO1aviHVZtavUmkt41KoI1WM8ACqLx70VVQj3NcNaalLmO2jpCKGJtW2JLAsT69K7zwyscfhi13btzM7DHTrXBXBKsirGGUjgiuk0jxfqenWMGnx6fYzRQklTJEWPNXQmoSuyK8XOFon01oemW/h7RYdKtGxFCp57se5qz55Vg3mE8imXJyH+hqCYfKxHYKa1bMDRuJPttmsJb5zkKfQjpXPrevGTHI2GBww9Kt+cYy5yfkcN+FR+ItLe6xfWQzIB86Dqw9a5q9Pm1N6craMZFeSI33i3vWf49vol8Gau0zAAWr5z7jFV4JJVYrIxAXru7V5T8b/HNtLaS+HdLm82Q4+1Op4GP4aijdPQylRUpHkKyAMa3dB1D7JMCHZVPcdq5xX5zxmtbQ7V72cKBhByxrpvy6nW9VY67WbpbrTJWjYPIzKMoOtYBt3ELu6ODitH7YlqPsdoIwAfmOM4+pqvPrQj9HzwMj71X7fpYwdHzMyNcE7d361YVlVI/pz1qxBd20oxPGhY91GMVHqVpJDF9ot1+0RDk7QMj61tGpGRjKm4kJfEZyp68HNJA43kbSMdCM1nNfMPla0k69CV/xqKfVkt03SWsirkDIK/41pYzub04t/sq3Fwzj5NqJG/zytzxjso7muT1r5rZW5GHH866GzmjKGeWExHYEUvjnr6fWsPWY86c7c8YP61ySnepbsddONoMu26ssYK5Pqc1J9Tg+tMtwGgTqMgVLiPjbkmue+p2JKyDd2HBp2c/xYqwluML8pYk9AKs/wBmTMM/Y59ueP3Z/wAKeonJFAgk43E+lK27G3JHvV6S02J8yMhHZhis6XdvYEcUnoOPvC4w2eWqT5gAR09Kr5K8c1CmqW6XJh8w71IDD0zRFOTsObUFcu7uwpdzbAvmPt/u54Fb8HhrULiJZo23I4yCp6ipl8Kalz978639gv5jj+u/3Tl9pPTk0BTkA11J8J6iRjeR/wACrn9XjjsLxrNphNKo+bB+6fSonSstHc0pYpTdmrFchhjgYpCMgHmmrIWUBVFT2aGaQRKjNITgBRmsrM6OdEQ3AZ3YqQKw53dq6ax8KapcRZ+xYBHBchcVZHgTxAto1wmn70U4yjBqfs5PoT7aHc449cd/el+VR1qfVbOSzuTDcQvDKPvKwwRVMhApx0+tTZl8yEeVYm8zbuCndtx1qu8gznZweQPSnO+1CwA4qBn+X+VXFaESd2JK2cnAHPaoHkI6cU924xwDUWCxI25q0ZtsYWOQf5Ug65BzWlpmg6nfuBb2smw/xFeK2f8AhB9TVcyPCp/3s0NoWpzKjPripI9v410Np4N1xpHRLXz+P4DnFUdZ0HVNHZPt9ncW4b7pdMA07dQ5tbD7YDyUY9cVN5YkOQGB9aht/wDVr6AelXYFbywQB7nFKnT52OpUUIi2tkS3zYYdywwBVprFAjMnl5A7GkU5VfmIx71ZdZYwSMMCvOPWtpVVFcqRyezlJ3kzFSdgx3NlM7dy8VLFcRhnUPtOCCTUGoLDFbKNpAPU571z1zfOspRQAT3JrglFSehmpcjOk8xFcF33txgAcAVo6ZfyQxzLEqM0gI+bsPauOtLmZGBkkHI528mtEXU8kBaJWODjiomnYqFXU+151/dSA/wp+ppJosCdR2hBp8zKySEn70gUU8spuLlOv7sD9K9FjM+WENcbQP8AWw5z71a02RljibPJ+RvY0ZUwWk39w7T+NPESiWaFfl3jev1qQLNxp2manC8d5axt5gMcnavH/Gn7PFpdNJd+GNQ8pzk+ROeCfZq9bjnwFmPCt8ko/unsauQ3bqSGblfve47NQrBdrY+JPFfgnxH4XvTb6xps0HOFfGUb6Gob+/bSNPjsrUDz5Rl39K+57tLDVbRrTVLSC5hPDJIoYfUV83/Hz4OtpcM3ifwwslzZxgvPadWiHqPVabjctVdLM8ciulhSNZW3O/JHqKglucuZW69hXPi9bzGmlJ3t8oHoKW3uJZWHcVPKXzm/HdYbr9a3NN1PDCNuQeoPTHpXKI2P4uTVmzlKuM5A/nSGmd/aaZpl2CyW8e7qRtFcb8V9KgtbO3khiVPmIOBitvw/qEiXQaJS4UcjPWrHji3i1qFbGQPER8ysOefer9vGMfeZz1I2l5Hm63UyrDH52Y9oJ56Vsakd2kP3+TtUkfgmZpBH9ti4Gc4PStOTw/cf2cLdriLeU2jGeuK53iKV9zWCST1KuksDaRE8kqOKt8ZIBUE+1PtNJuba2VHC5jQbjk4NOubdoyhdfvdD2qfaRb0Z0xmmtzp9V8TR+D9A0WS10W3u5LuBpJJHcqcg47VveFvHEms/DvXPEjaVDFcaYcJCJWKuMd643xFeQz+GNKglsop/s6SLuZjyCenHStD4a3kH/CtvFdsNPhi3j5YwSQ3ynrk+1d1OonoeXUi7tlDSfiaNanZNU8P2KWYU+Y6uxcZHGMn1rnrS8tbm5ZAXRSTtLDiqWpxpBYQ2qwxWzsN8pjHHsKj02FXA8skle+TWc7TV2dNFunsdBc6ZMqmWMiWLrlDn8xWLdWCyCSRVGeM+prS0+PVlk8y0jdo++2rbeXdxNMy+RPF/rVxjI9RXO/d2Z1c7a95Gf4nur2z8L6dLpurTptGyVY5T8pwTg1yDa3rjQec2rXxUnH+uNdzqNjazaBJCtwHXz9ysp6jbjpXHjSLuTRgYk3NvK7eh6963hVjY43y3Z0/hWO6uNGa6ub67kuJGeKAb2Ys2BgU/TdLvLjUkskhka5d9m0g5z71oeFJE03TrAyhjJbXZlYL7qBxWlYatInjH+0490QmlPLdQDxzUuUZPc2otXZ6V4T+E3h+KJJta1KW6lA+eGFgqqfTPU0un/Cm703xE+pWep2kVgu/7M0smZOQQOMdQaxovEE00kdhZhzI5wp3Y5J5PvXdWeqpbxLFCok8tQDNIc8jGSBXS1BWsdc6MZKyZd8H+GrbS4g2sa9q+tXR6kKEiX6Dv+NaGr3FxptzEsDMbSX7pZcEH0NZYvLqUBw0z46HO1eD/AIVbheae3e3uEYxupUjfu/GmqgqdOnSeh5d8cNNs3nttYjGy7mby54wODgcMK8w8oY4X+ddp8Vr+6/tP7BC5YWQyoIyTnr+lcLaastzNt2AHoeMVxVJqUm0cssTFO1hLpdkTlsAKPXmswsWXrWxJcQtIIcl9x+ckdBWlp2iWzyvJJKPKPU5yce3vUKaWgRrKeyMPSdLnvpAzZSAfec9q37YabYuY7e2LsP8AlrKM5pmpajGky2FjHst4xzjufeufn1Ge4uWEHIU8yN91fpWiVypTOqOvtbEhriTI/gX/AOtVmz8TT3B2iBiv+0O1chEyJmRyXbuWO0fl3qxDdRty12QvfYuKHFCUjsk1+7tXLRMycdjVy28aTXwSx1OOG9ts/Mlxzge1cXb3ED5bMgj6ZdqfKsc8S3NqoRlfCn1ArSEmiJJM2/EejwxXBl0va1nKNwAPKexqroIsmjuo7y2kmW1haZnSYg7R2A9a1NGvo7m3IdAkkfDjsfcVJfxwWNldXNvAFE8Rjc+uTzWXOozvLYqSvDzI/AS6B4vvLi202yuo2t1DP50pA5OO1PWXR9Q1/VfD9tazpNp8TvMSxKnb1wc5rJ8F6v8A2FdXd1AsK5AXKjaWxVSw163svEes6jb2rfa9ThkR8tkLu/lXRz0nHVHG5T7lOa60q40ScFRHPHwoOTuP51xwtp7gu5liIDcDdzWnqK/Y7KRpo9zuQQB2FYVzeyTEKluVTtt9K5Ye8royk7aF6GRoDsVHYsfmx0xWpZal5PM42gdQvpXO/altUKFZQ/YGtawmjkVJvlfefmB71NRaFQtc+6XkAt4Bu5Z8mmrOP7QkGeqCqM63DJDtjf5WHalEF019nynPyenSum502LEU2bKWPupOKle8zHDcBgCCM/Q1Ut7O63z/ALslCeuaaLG5Fgd+1V7EsMdaVxGiLlftLxHGyZc/jTY7w+WsjHLREo/uKgNk2bffNGr59cg1PHZQmS4V5+q8qB147UXAsJdGPK/3OR7oatxO0+6Fl8yNhtYEZDAj/CqUP2SJYGO6QFdhJ4x9akW+2qFXCAHy22/oaEwsfM37QPwP/wCEbW58V6JcmeweQyT2+MG3BPb1FeGC6VQEi6DvX6DXfk6lZz2N5Gk0E6NHKjDIPY18k+PvhklhrNylhCYlSU/ITkEdiPStEuZXEpWdjzq2n43Zy3b2rpNI0+GbSG1O9naJQ+2GELzJjqSewra8GeA31W/WxDJGRzLIRwi969Xn+Feki1gSDVZFjUbQkq53n1GO1cdSstkejSoaXZ5HYCQaTdaglusMceEjC55Y+59s1myXUk0qGW5CuvHknOW/EV6h8UdDh8M+ApI7mBfLEq7SjDJPPNeFzXhlfYsbAKBl3HIFZRXtHexx4u8JWNw6lLDe4V2UAdBwPoM1teE7bUta8VWdgiyFZJB5p5xt6964j7aY5VgY71RhhyCCfzr6A+AGlM9vL4hvFw7/ALuHtx3Na0sO51Ixtucykkm30F+M/hmWytrfV9IXbHDtinUegGA1eTSakYVWORkPJJQ9RmvrGeyh1C2msrpQ0UyFGH1FfI/xD0WbQfFF5ptwRHNHLwT/ABqejflXVj8JGMlOK0ZjSqXVmL9vIiWPDeXzt4zj3rW8P6gws7yzt5THE8J37FAJI9a5tL9be3aF3WTC8nZ92nWuoXFtP/o8oVnyAf72a5ad0dTncr6vPJLepFLIWyOCR1FdZ4X0WG7sXknd4ICMbxwfwo0/QbDyodS1aTz5V5SJDhR9TSavq9lDhLi6JH8NvBwPxNa8zkrI2hpqzqItS0/TY0gsJo8KAoyfvfWrtpqtrOjNc2cBkI4faK8zbXEnfZbW6og9Tk1NBqdzE4dJ1Ve6kYFSqdi3Uudhqd1pIUxXljBs3BhtTBPvms240y1kH2rSndh1aCTjP0PesO71qG4URswkJ7DkVq6LqH2RxHHh167G5yKcqaaM3GLMmRpDdFUUx/NhvN4CGrsUlvb3EfnOjLkEsDnNaPjG2j1DSDe6fhZkG4qOrDuK8/t7yRYjJI4ChCMNzWPI2jnm5U3ZHq/gq6guNZHyklY2MYBya9Gs7ZooftV1LDC2OFkbAUV8/wDw51lbLxRFdMrMmxlyMkAnpWjr93rXiXUrmY3kiJb5KREnY/1roo2pw1Z1UKspR5T2W71S3XPmeILUZ4CqwPaoV8Q6bbyLt1xVOeMkc142dE1FFjv2ljComcKThz6Vo3Og32pSFtUhhsPKx+7STcRx1qvbWOxSnbYt/Fh/I8UC+dhJDfoGikj5HAwfxrhilp5xYqEmk7hsYH0+lJdtfWUCWFwrSQQM7Rb87lz35qpBcF41LbA24ZyvJrGaSbaPJqayehr6ZYLHfCNbssHYMmDx+NdLrs0VnaLa2zAcfM47muS0WAvqgmabgHcBml1edlQ7nLMWJ+gohG7vc1paRuSXFxJ5TfKcEY3dzVNJty5yIoUHA7sfWqyXm5AkmSMcH1qGeUSuF6BeeK6LDbJLpwX/AHs8jk9ET+tSwTQ28I8sHc3vWciMzO7fd7Ad6niTEZkYHe3yr/s07CuXImmlcfOeTjPpWwuoqIoYYmAVODz+dc8omWAojfMOh96dDbt5Eah+4yaLDTOit9TQLcKXKo6kHHUnPatvQ9XeW2a1mYyMOM9yOxrioo8xeXuH3jzWxE5tIY7lCPNK7cbsHFY1UuVlKVjStZNPsNfaWbZNGVJaNs5GelamzS1xfeSFXHlhkxhie5rkdVvIJFtpIfNFxGuZCQcY9/Wq1nqcsqGNixhD7nI4wPpXnSpzmua7RDlaVkifxDpX2tmksJmlKZ3lvumuMaW4SfCsV2cY7ZrdW8urV3MLSqC//fQrNu7iK7vdwg2NyGB4DH1+tdlHmirPVHPNJ69R0j+dHb3M2WHKtjqDTrv7OtzCsUzISM/L0BqOXbEiQiNSkbEk+ufepLqFJiu3auBnOOntWlwUUfe0185u42aVuM0wXrLdsyu5LL69azbmQ/alXGaha523WOBx0rQ6bGlDdnfKpzgnkZpkN1/ozpwev4VlNexxzyFnA4qmNUhVZCWxzxk1LYWZ0bXn+io24blIPFOe+Pnoyv1GCc1xkmtwiIp56g88A1AdYgbZ/paKfc1HMivZs7U3m2OVRg4bcKkS4M8rqDjcgYZ9RXDrqS5cpdRsCOucUkviRoNpZw+1SPl60cyE4M9E86KL5vMB3AOP5GvJPi35UniIXNteYZoxvTPGR39qh1rxPq0mmynT0YSgYQHr+FeeXU3iTf8AaLu1a5U8sd3zfSuvDKUveS0M6lCo1oh//CQX2kanFcbFWRTw56SD+61dDp/xPJSeaa0f+0ySIAT+7Vfb3rk5J7XUo2tjGY5APnikGCPf/wDVWRNbyW8+1slc/I59anEUI1NepVDFTpPlex65aatp19pcn/CU3Sam14n/AB7LyiZ6fiK8b8c6Le6HqkhjspjZSNutrhoyVZT2z0JHStfw5qdrPN5bMI5UJBVuK9S+HuqJqNzf2F6EvdJKKqJKAVWQD5ttefRi1JprY2xs4ypqR4Hpeh3Gt65Z2Ft5ks0pAO0ZX3x9K+ufDOmW2j6VaabEgCQRhfqe5rk/A3h3RfDPi6drSEul9n7M8nJgbqUB9D2Nd5INsxz3r18HTSXNc8urU0si7bBVkCt64/wryr9pfwUNV0WPxRZw7ruxXbOF6vH6/hXrEA+6xwcjrT7lYbu2ls7pA0UyFGB6YIrvqQVSm4nPGfLJM+DIbiSMt94KwwR61Zhuo2KKeWJwoA6V7NqH7P8Aq9/ql4dMurdbZZjtV5MEA9OMUJ+zh4jQrL9ss/kO7Ac5OO3SvFVPudrlZnm3iDXRa20dlC2DGoU/Xua5/c0q+ZIeTzjvil8T2Vza+Ibu1u0KyQTlHBHeqUlzhW9CcfgKqCR0t3ZYEkxASPAXPGOlMCSTO26Viq9TmoUuPlG01MJljh293qyS3bIIjGq9X/lV2G7ffLGWKyqd0Z+lY7Xf7xQh5XGKbJcNtMqn5gfzpNFXOmbxEy2xkUkNj94vr71paba6PNYreXMTXWV3JFn5R7YHWuAnkJkJXvyB7HqK+nPgr8F4/EXgHT9auL+6t2uAxCoq8AEgdazcBSmre8eNTWuqC8tWS2Wwgu51SGJABkk4z716H4p0mDQrpbKAbmWIF3I5c9zXr918AdMvZ7e4vdV1CaW3AELEoNmOmOOKvXfwN0u9lEt9q+rzv0y1wM/+g1rONJ0uVbmdOs4zv0PmdLyJXytjvKnghiMH2rf0O4a81q3ja33uqAyMx3EAdAa92i/Z78IhtzG/c+9z/wDY1etfgX4Ttj+6jvVPtdMM/lXNKhdWTOpY3yPnf4sW8kQ3RpA4zuU91GOhryowXawtKQpZ24AXoK+4Lz4R+Crdd13BK3r5ly5/rU9v8JPBLRh7TSre4xjgyN0+uapUYpLU4pTbbZ8UeFZZZdSELKd4ibgrjBqDV9ysQ/J/ir1j42+EJvA3i9bq1tnNi+ZIB3KnqufUVyV14cudW0GPWbO3zbSE7mJHynPSh2g/I6KSc1yrc4eOMbN7dMcCqMkjZkIBxitTV45LD93LGVYHHI6isX7UjSbSPlJ5rZO4pLldmTxXG1Vkb16VLDeeZOMn5Rk1nXDq3Pb0qNZcfd61Vibm6symUI3RsnPrVpvlKqCQB96udNyTtZeqmrUN5IfvHk0mhqRv2yrsAA4xn8aTxFKySW3lliuwfKBz1qnp905OMcdKln1SEPgEHAK5J6VnNCk1YZ5mSUXd93LKR2qU+Rb2TJDHmRhuLMOAKqQ3i283nFfMjK/N3NVNXv7IsskKMyOuGGeh9q5nBt2IT0uOW4JLedcBWyfmGeR6VBDeRSXTK0a5Yn5261TjkgUuGUuCOjHkVHaCA7nDY/2TWypoxcjZtLB7xjHbhpHIztQZrZt9HeK1L32UBH8Jy/5UeEb230zTpisitNL91sfdFUr/AFacXDMQzo2QeK3jRi9WXG9j6qu/FenNc7xdxDqB83vWfd+JLPcWjmDMR2Oa8csPC0dvcs19evIA5O1dxwM11VvJY26KIYjwOprlnUS2PSjRfU6e41wNJmJTjHfvWbc38kzndvcf73FZr6nEOFiUn3NQPqe49APoK53Js3VNIvy3UAHzK4/Wq8k1pJ91ypPrxVN76Y/d2n9Kja/Cg+crKO/y5FLUqyNACcLmGbIHqc/ypou5osGYMB6g5FUBNCw3Rtg/7Jwael2yjbuVx3B61SZLibOlXkEl0gmmVU6biOlepeGvB3hPUrcStqUtyWHIQhQK8UeNJP3iZRuvymltNW1LTpg9vcOh6/K2KyxKxNSnyUKrh6GFVVLe5Kx7V4q+CXhzV7Nm0+6uLS7UZjlyG2mvAPG2ga14cuJtC1uMrcqN1vOo+SYdip/mK9T8I/FPWUPkXRV1T+IjJIrtNVk0T4haMdN1CGJLvG63mHVG7EH+leXSxGZ4CXPiX7Sn1fVefc8yvKotZny/oWmoIZ01WGLeuJVkPQH0r07wzd21rpiLHtcOvGAMfga53xBo19pOoz6VqMGwxkqW7OOxHtWb4Z1FY7q509PkEUh2gnqPavoKtWNSmqkHdGTd1c9V0m4R4pJllyVYSKGPKOvINd/FNDqml22qWmDHPGHGOx7ivGbW7WONn3Z+U8/hWp+zn4uFzb3/AIZvZsmNmuLQseq/xL/Wu7CSaVnsyKmsfQ9asmJTb6dKzPGniSx8NabHfXiSyCSVYkjjXLMT/hUMXiS1+2GBUO7qAOuK4n4x+I1k02G1ssNcXPyQxkchicA49a9Gb9nT5mctCXtZWSf3G14M8XaxJ4hvtRhlb7PJt2xEZUL/AAg++K9usdSmvNHt76GzBaTG5CTxzjI9q87+HXg3TtB8M2Vvep5975Yednl4Zzya7yLUHiQRxpCiKMKAxwB+VfPU6db2kpzejPo8VXwrw8KdOPvLd/1ufFf7SOkz6d8TtW8yDyhcS+cvoQR1ryO7f5Sq8AEH9K+gf2rkuT4ke6nXO4fI3YqR2r58nin+XdDIAcc461tTe5lOHKl5oS0kG7DdMVL5o8oyHr0FQRQtLcCONeTSXENxAfLlhdfqOK2uZ2LMTfMvqafNJtZox0AqbTtPmuHjdkZUJA3Y6Z71t6p4Pvrd1ZP3gkICsPpUuaTsylF2MG0j82aFe+8L+FfpD8IYra1+G2gwW+BGLNPzxz+tfn7oXhnV11GHzLV9pkB454r7z8I3kGjeD9OtleIxQwKu7f1bv+tZtpsmorQO73r60eYvrXM2muNdFtgiQKMkse1Xori6lAZGg2kcGqsjnu0bHmr70GVfes3/AExh8skQ/Co5pJ4ynmXEag9cLnNPlC4eI9Lh1e18lmZCDwaoeF9JutKmk8ycOhbIAGBitUXUIXmQnHfFIbyD+9+lTyK9x8ztY5D42eF4fFfhSW1WIfa48yWzns4H3foRxXz7pCx2vg4actuYRudJIv7rg819WyzwXCNCSeR1I6GvFPip4bWyu5L23UIly5MigcLJjk/j1rPERvSZ14GpyVk2eHeLdAt9Q0oRsAs23KN714xfWs1pcyRSKVZTgg17N4hv5jKlvbqCVb5jnpjrWL4s8M/2raC8tUAuVHI/vCssNUcdGd2OpqUrx3PLVOOSc08KrLzjj9au3GiXoY5jYEHHIqWx0e4dhla71JHl8ruZz/IR1x3p0TgklunauiGhybCWXOR0xVCHQbqa5ZVjO0Uc6HyMsabJttJrlYWkwuxcdCxrnrq8mjnG6yTI7Mc5r03wwLeztfsDhZBnJDDua5nxvp0MN15sKgI3bsKzhUjKfK0XUpNQUjE0lmv5T5hETkYUDhW9vrWm/hxmh25kyPu4HeubguPKuVcMQVbIxXrWjzf2hpkF0oR9y8/WoxjdJKUdjhnNo4NPC1zjzPmz/OnLobWq+fdKdqnP19q9Ihsgyn5cEdRmuF8fag0V+tlCeEXke9YYevKrOwQlzMwb5reB9yO0ZznA5H4UQ3jFcCVznuaoEb2LSvz781JEE/ukgdycV6hqe9XN5bGV1WZM7jxvx3qmXjkO5JnB9iCKrzJp/wBpdmVM7j296axsyP3ZU4/u8V5Vj2bltvlYB33dwSKjIcklHH4Hms6e5hiYMWlI9A2aqyapao/EVx+LYpcrFzo3QZlHXd65pyzYbDBk+o4rnDqyqw3RTqvruzUsV7BMf3ckp/4F/SjkfUfOjogyn76L9VpG8pvlkXI7H0rES6dBlZt3seDU0V7IcY+Zs/dJwfzqeVjuapEsK5gkJU9A3IqCS7WT5LiMxnsR0qCLUU83Y2Ub0P8AhVmTyLgbSyhsce9CuhNXIPtEsEiyQMrAdwa6Tw14oENygkmMEin5fc+xrj7iOa3fBBx2IqtNKWTDqGA5DDg1tFpqxzVKae57T4u1jQvE+kRNPOsOqQL8jEcOPQ15f4g0uXTcavbYlR2CyKvVf9oVk2erzRuFZhKg7MORW5FeLKgRs7GHKsetc+HwkcNH2cH7t72/RHJHDRimkUdQ8QLbeHbu8klIbyyqgjqx6Vg/A67kk8YWarcPFchyVK/xLjkVL8QNJkutHDWilkjcu8a8HGOtP+B+jRDX472RpgEUhWxjBPbFe17Wn9UlF/0znhQkq0T3HUpdQOprJYhWCSoGyOcd8GsvxDozS+JoNYvF2iBgy45G4dDW7MI9PhbDEEDIJOc1y2veLUW3kjbl9uB714k67moxXTQ9mKUXJpbu56/p/jNIbOPzxFInlD94vJDAd6wNQ+Il9JbsY5YYjnK4HIxXikPiiaGFklyEPJAPSsfU/EbeW8cLfQ5q1UqPQx9hTTuejeO9ct/FqQrrKicRZCkKAVB6j3rlU0/TLWP7OkUbxY+VHGePauHg1ySVCzSFWBxx61Fe6vcJMAXMkZxg85U0cs31NLxSOsudI0IBJoY1hbOTj1qM6Zb5do/LMUn+shbBAP8AeHpXOW2sSTKzvJiUNgq3KuKH8QGMhY1Kgt84FWlMl8p0UUdrbglY4wFHGB1FXY9Yt4Xjt7ldw6Ie2O1cC2sXErOY5FAP3TmpdPuZLtv30gURnqaXs29x866HoFr4hh+3SRx7Q68D0Fadt42nCJax3DoiybtueAwrzHzJLa/HlkfvOpPpWmskMZCxAvLJlgH6fgaTp2Dmue0R+N7uZI4Uf5DgsFOSxFaB8SX93y15cLtOQMkAV43Y3xTKHbgqGU9CD3q9beI5o5PJZpBk8HfkGpUpp6MPZwfQ91tPF/iBLZc6g7oFxhgCMV1ngHUdY1IuLhhPaYODkZRvp1xXi3hPUnvZfs8e58kfKDkkYr3XwHo/2G2jljwgb5pDn5m9vbFejRr88Hdanm16Hs5qzN1JMNyin1FOEwzxFH+VJffu5S27Ct71GhySGmC0iCfzn/hjX/vmuY8eT6Zq+h3ltDeW0l5CmXiEilgR7Zrl/i9qfizRHW+0WSWayMeHES5MZ7k/418a+NtQvrbxZqMy3VxvkfzDJ5h3HdzyazozjWqSotNfqdU6EqVKNZNP9PU9avRZNcPhFRwTnHrVvS9jwBTjI6V4fp+tXkUQZppWHdi2cmuj0H4hRaehW7ilnx024q54CUfh1NIY6Mn72h6nLodre8tGA3cgVJb+FNPhzJIiqoHzE9BXms/xeud+3TNHG7sZG3foKx9e8UePNftxFMJIbeT/AJZxLsBHv3rXD5Zia0rJaeWplXzDDUVdvXz0PSdfk8I2MDZ1e1U91Vtx/SuDvfGNjCstro9uXMg2mZ15x7Cufs/C9wzrLfzYHUqpyT+NbCWotsJapAmPzNfUYThaTfNO6Xnq/uPnsTxLBe7Ts35bfeUrd9Yk/eWti2eoZztrZt9Fvr+xkGsXCKzL8gjGQv1NMiN9/Ev5c1etpriIjr9K92lw9g/tRv8Ah+R4FbiDGfZkl+P5nml3pix30sBlIZGPHrivQvhLHJeW9xYpNGjQsGXc+Bg1j+OtHX7IdXtQVfdl0A/Wpvhapltr2XkDI+YHBzXw2f4F4Nypz26elz6nL8bRxlKNSW3X1O78S/aNDtDcTQSSbvutEN4z9R0rxbWryS9vprl8q7N37V6l4L8S67qOvHS7KzN3FvIkbsi57mvNviDDLZeL9TtpEKMJiSCMdea8vDUPYvla1PXqUaUYe0pO6fcxwwGBnJ9aDOd2M59M1W3fxZ7cVHuOfUmu05rnrF9fSvPJs+9vPLfWoluLh1/eyk+6jFVp1kW6kGC3znn8aUeYvWTj3risj07suuoZVbk+uaake7OEYA9PSmJNiI4+bHrTd8incpCikBON65BXPsRQyqV3LGVPt1qBryTd3PvimNPM4+bdjPaiwaFtJZMcnJ/2hU0UgbOGBPpmsp1V84LE/WoJt8fzRKQ2PWly3DnaOiEnmoUdd3HGetKjtHH5ZJYfw5PIrBs9RmACyoVI9a0Yb0NHnt784qHCxammaiX7CLYx8wd1br/9amSrGwEkcmVPVX7VnmRZDuBw3qDT1lYLx82Oo9RU2sVe5DfJhg65FWNOvNuAXyfrVO8dolEkR8yA9QedtVS0bHzocqR94VqtUYSid5ZxSzwLK5UR7Tuz6Gu/8M2mn6bo58mNcZznHOa8m0bV2kiFuziNf4ie9d5pNw81j5bSPEG6FlIzWVSEnGyI5uXcj8R66zeZGszIR0HWuE1HVVzmbBz6VoeIUZLxlMiylTnctcrqH7xj5MDEKeSTxWNOmluaupdaEeoXiNIXjcjjpms+XUVm/dyIFc8Z7VFqMkZO3cqMKy4XSaYIX4zya64w0MpTOg02KFUkbd5rtwD/AAile6jyIogV2jJIzgVmPqEFvbtHHJ/ugDrWO15dM+d3y/3fWqjTbJdRI6QXqBDJ8xySqnHX3xUKyLsaUKm7qQw4rK+37niaZcJEvCr3NPt783UzuyBVQZ2j0qvZMXtEamnGGSZ0eMqT0A7mrmlBPNkY43RMdw7cdaxvtFzFLnZtOMocfkabZX02nu7MPMSX74P86HTbQe0SOy1I2KyQzRyLIrIdw7qCKwpNYdPK2sGVG429qxrC4uLqfyPMb7u1cenam3umXVqxkBYoe4pKjbcbq9jpE8Q/aZXV1CjJGV44qDT9XkF+fLJMatjBFYWi6Vfahe/ZrUO0zkbFHevVvDvwxu/tES3G4rkF8dz7VyYqvQwuk5bmbxUYtczPR/g3amQpqUlxFCq9g3zn6V7ppF1c6fYvd3UsflP8wZmwvtXJ/DDwPo+nQoZJJHlUZVJAOP6Gu58UaLb61ZR27TGHy2BBX09MVeBr06sFKLumRVn7T3oiWGtx6puiXyCwG5dkoOR9KmDD+JWx35rlbzwbDY7byz1KS38n5nZ/QdelWLzxJZ282xY2cFQ28nGa3xeJw+HXNKVkGGw1eu7Rjc6aRUdCrwxlWBBBfqK+Bfj1ZLY/EHU4o4ljiMp2BTkAA4xX1zqnia4kidYcRoeAR1xXxr8VLeaLxfqaySPIFuGwWOTg8/1rmy7MaOKrtU+iO7FYCthaF6nVnNmSQaftVcITkmqKq0syxRjczHgCp72aeWOOFdqoBwBW94b0j7LD9qmTdO3RWHCivpsPBVZpN2XVng15unG8Vd9DR8LwWtnEYyh81uspHf0zWpNuVvJudzxE8MDhlqoLiVEKtFEV9AMVGdXR9tvOmyRfusDkH2r7XBY7CwiqcZW7aWPkMVgcVKbqSjf5kt4up6W/nRlrq1P4kD3q1Z3mn6ig5Cv3B7VctbyNo9iEsU4YYrM1LR4rmRrmyZrW5HPT5Xr1pSktY6o82Moz92quV91+qLps5YjvtpmHpzkVbtryfGJ1AcdwOtc3petXEM7Wd4hSZTgg1qzXqsny9aUa8ZK6Cth6kXyyV/MuXcnnIQ4yvQg9CKzvBuo6dpGvNp95bGTS5X+ZYjh9xqpfagVTYrYxyTXLpeN/akcm44WQHP49a+X4knRrUfZyV5fke9kNCpTm5/Z7dz2o+N9E0RJNM8LaQNP8pg0kjffY+/evOPijazavI3igsn7wBZFA5J9a7vU/C9nq8S3MFwIrlkH75MfMPcd653xFZyWuk/2PcSrK6kZcDAYV+Z0cR7109ep97RrrFRdOSseSLyhFNTrkCrerWbWd5JFnjPH0qrEBgk17MZcyujglFxdmemXEh86TDD7x4/GovNLfLtzjvin3cameX5gPnPT61W8sDrux71xnpFpH/h3D8KRp0HAUse/pVNphGSIoyfxoDSudz8D0osK5ZNyAvG3J9TSmRnALSE+wHFVmCMOY147inIFXO0kH07UWC48uynKqTQbiRekKk0odThWwp9TQwYOCCCvamIqSHzWyVx9DUSy3UDbo3OO6noatSLvDBlI46iqUsUwH7ti656A8imIvR3e5dzRlD32mrUN70P3l9e9c5IG3fKXVx60+OS4jIbBINJwGpnT+cjDzY8FG++vrVG7UQkSQn5G6H09qrW9wxGV49RT5ZPl28FW9KhJplN3RPpl0q3K78Zz0ru7fV7pLElZPl4yK8ukk8uUdvQ12HhW6WeLErEgYyKtoyep0FxPb3li9xMAzRnDM3GAa5PXbdb5mg06SWSUkBEXufSu48VXFha+E5oYbFTuwfNP3s5HFZvwStYdQ8ZRtImRGryc9OBx/OufEzhQoyrLXlRnGVk79DyA2txLfSRSK6uH2lT1B9KffRQWz+VDuLL945713fifSjo/jq/hnUKnnPIpP908iuWvY4ZLiRggwWJHFdlGpGpBTWzVzJO6ujKtogwzwamWzLA/P+lPk8u3U+WnzGn2MhV1aXeSWHGOK113QguNOdYcbCCVyue9ZyxFCRyD0Ndn4kMYWBo3DYBU4rlL0Ms2eTu5qoMJKxpT3aXENlDGAHRSr/wBKimiT7jHJb1qjZs32hcDpV25V2jEi/eQ5oaSYXJPD6RwayqORhgQpPY1pJcXs1wbNU855G2Km3JJqt4eC3Gosk0JeSYB49o5yDX0D8E/hgqv/AMJBrUP792LRRn+Af415ma5lSwFNznv0Xcyq11ShcwvC2h2Hw/8ADX9tanCLjVbr5Yk9D6D29axdZ+JXiGN90ZS1UnjZHgD8etXPjr4gFz4lmgtsm3sj5ESr03D7xrgh4kuBCFkt1lXGCGQHNcOXYGNeCxOJjzSlrr07I6oUY0YRlNXm9Xfp2R6Bovxk8VaPJDcTXcV7GSMRuOo9jX0X4P8AGkPibw/Bq1izfvBtkQnmNh1Br4jv7iK4ZZoo0hUc7F6Zr0H4CzQyTXlnNqN8kquJYvInZE57EA4JrvrQo4OlKpTjZdbI2w9JV6ihom/kfVeqzSXOj3Khzlo2AGevFeU3d8kMcBnnFxI4/wBVF1Hsa7nS9eT+zxHcMfMjAVif4x61598QdWsNLRm063jhmbIXA+Yk9ea8nF06ePjGcWe1l8amEnKm0WJL5JCIFIWUjIjzyv19K8u8U+GbDV/GbIfMur2+QLBbRDO6Tpkn0/wrqfDMMy6Lc6vdbvNnY8k9hW/8AEg1jxHqeqrCf9GlEcbMn3OOdp965pRhldKeJhul99/+CZ51jl9Xaav29Q8L/s2aNJqEOpa3cPCioubSE5+b3NeoyfBn4eyacbVdECnbgSiVt4985rY1rxJo+hRLJql6kOei9WP4CjQvHXhfWpBb2WrRCXtHJ8jH86+Wnm+a14+25pKK7XSPnaNGpUg6rg7d7aHzT8W/gl4k8PTvd+HYZNU00nPyjMsY9CO/1rxbW9Pm0+6NrdxyWt0pBZHGGB9a/R6RwYCiPuz1IryP4zfCXR/EmjPfWcIh1OPLCUDl/UH1r3sm45qc8aWLV4/zdTlq0+TbY+NrLVLy1vGkDb3ICg44P1rdhkuJkLy3im5PIXPyr7UeN/B/iDwxL5lzbs9vyC6L29xXJRXkPlnarqT12tX6/lXEtOVO6lzLueLicrjWfPSsi14ja5lnjuJQd6/KW6ZH1qS11KZIxG8okGOjdR+NYs9xJMQHYlR0GelLGQxwzEfSlWzecqjdPS5108vgqajUV7GvJceYG+bccdqy/LbqR9ant8I4KqfqaSbC5+tcEpubvLc61FRVonX+EPFeqARaesccqoAo5+Yiul8W2U88Ed7s2nHI9PrXkcU81rOk8Lsjq2civbPCrnWNBhuJQxZ1wwc9a+XzKgqM1UirHRSqOk1JHkfiSISfPIpDZwDiufdSOMYr1nxx4fWGycgDBP5V5dcxSQyGOVTgdDW+Fq80EbzfN7yO7uTtnkMmQN55HfmoXLMflbC+lSXTMbiQHpuPBHvURRT/ABBT9a0O5ihowfugGpQ69Nwx9KhC8/fBHrSE+gx9aBEzbTwVU/hTdsfTcF/Gq5848eYn50ginb+NCPrRYLlkj/bVhTDJGBjZz221AyyAYA49u9SwrMzD93hfUigByzjbgZz6GkYS9XkAHYKKkllK/KsWT67elQOJ1/ebWb0B70gBpZEOQqj0LDNQStcTKQNoX2oZrhz+8Vh9TwKb8oGGlH51SJKG6SCbPX1HtUhuEI5Y7T+a1PNHG2Dyx9azZo2jZlPSnZMm9i0zbkCt8w7GtvwpdeXOVXqRXKeYy/dfHtWhot40d4mRg5pSjoLmPRfEMk82iPgbk256962fgRKn/CTD5dhNs4Hp25rFkkabRzGGA3Ke/Xiq/wAM7iS18U2krSEFlMDDPAB6V5mMg6mEqw8jFp8s15M6T9ofSi1xb6/bKxjVfJmK9j2JrxV7t1bGAR9a+rfEMtiumfYLlIpI5V/fCTkba+YvE2gXUOtT2unW0koLGRFRTlUJ4H5Vz8PYzmo+xqL4dn5HFhqjcbPoVrLUWhnV1hDkHkHpWzLd3WpW7LbxxQgMOcjIrm7KSaBGhmhUgnndwRVhfIVt3muB6A19C2jsTNNVWTxIIjKZBsJwTkZxzVGRSt26swzHlTiq32xYNQSeMEBQfftRGxksHdnHmGTcfXmnfQVyUeVHdq2eo5p812VlVIwCHGKbp+janqG97W3do41LO5GAorTs/Dtx/bdlZzAoJGVgx6kHBrKVeCbV9USmm7Hrn7OXh+z1aze8uLUCe3k2EsOo7V9G3jppfh27uVUAQW7uPwWvMvglZyWOv63pb23krAsTLxjIPOf1rvPiXeCw8A6vNt3/AOjMuM+vH9a/L83qSxOYcr1Tat87HnOPtMQl3a/E+VLg2t9dSXN9cY3MzEE9ST1rK1e0s47KaS2u42AHCng1X1HC3LZboo61BYxJql2LQS4+UtnHpX6jSVopdD38XK9aSMdmmnlhs4xjeQuQK7fwujaPaedbb/MScLlf48HP/wBauaSBbe5kkdtpjJAPpitLRLq4uIT5MmQkmTlu9aTipxaMIPld1ufVuu61Y2/gjRW0e3X7PfsBcztywfGdp9Oc1z+seHtP1pYpLhsFSGBXrXi2jeMdX09rrwvdTxfZtQnS4jZuscijgD0zXfWPj3RbGGOO+vGEmBlUUtj614FDBOg3ShHr07dz0qGJ0cpy1Nnx20Nn4dlt7ZdqpEQoHYAVi+C/HOm/DL4RRXc7fadT1F3ktoR95xnAY+1c14u8f6ZqGpyWFvJvtpbc7ZMYw3oa8u8QanHcXMbSS+YYYlhi5yEUdh6V11Mn+uQVOtpG93526HFjq1Ookt/6/Ik8UeNfFfiHVJdS1DUpo2c5VFbAUelJo/i/UIZFS/kedAeJBw6/jWE11EzfNg1LE8Mg+XFe0sFRUOSKsjnp4/EU5c0ZfLp9x9R/Bz4t3FssVlrk7TWLYEVweWT/AHvUV9C2dzbajYLcWs8dxBIMq6HINfnFpmtXmi3W63bfEfvRN0P+Fe3fCP4oT6ZKs9jK72pI+02Tnp7j/Gvgs74WjeVTDqz7dH/kz0Pq+Hx8XKj7tTrHo/Q+jPF/hvTNS0yYXVrHIAp4Ir5H+NPwln0Xdrmh2zPZkEzRIM+X7j2r7Gh1Sz1vw9HqFjIJIJ0yPUeoPvWVcafHcWrwyIGRlIIIyK+WyvNa+W1dNuqZ8xO9Co0fndCuO2R+oqb5TyDg13/x+8HL4N8YtJZxlbK8BlVAOFOeQK8+DeYAVxj1r9iwWLhiqMatPZnUmpJNFiMhgPWknwXPNFtGc7s5xTVXcK7HdkshnX9yx9K9X+GV55PhqJd/8R6npXllz8sRyK9H8FWDv4et/m2s/wAwA54ryc3SdNJlP4Tt73Qn1zR728RpS0ScKMFSa8ivbSNyySKMg96+jvhfpl7HpF5HLA4ilwAZOM+uK8u+I3gXWdHup7lLXNrIxMciDcq57GvncDjouvKjKW2x0YGfPJ07+hgXdvm4lDAkbzx+NUp7eL+Fip9xXfX/AIOvVlcqqn5j3rmtW0u8sG/0i3ZV9eor241U+p7U6ElujnDGyHHmDFMPl/xHJ9quzCM5KqMe1UnjVgSkn4VsmczVhpdFPEZJ9+lRtO2fuoPamusinnJpFBZuY8D3pkkkc8v+yOeMCrRmnVCvnYc/kBUKMqDfgcfdUClTe3XcS3X2oAkiaXYWaYsKTMzNlplA9D6UpCgBeffJpCFUcKAffk0DITJg/Mqv9BUbSQ5PygHt8vFOkRmAA3U37KqHMjf/AF6aJY0Px9/I/wBkUkscMyfd+b3oZgvAjXaf7ppu8R5YEUySm9qsTFnbaPpTrNUlu18sYOcDNTO8dz8rls9iK0NJ07y3Ehwecik3oTbU6PSImltW6Hgr9OK4zT21Oz1NZY4Zm8uXKhQTyDXd2McnnyQR/KuwOeOlQpARNINshA5J7CuJ1eRyVjlq1XCR1GjanPrVzY3UmDBNOsUqsfu45x+Yrrdb8MaZfXb3/wC/gu5BtMsEhUkDtXm+gZF8LHcY45JRKGHVHXnIrtbnxtbzXMdnpNnNf3IzuiT5WVR1PNfNYujVjUXsdP8ALzPPqKXN7hjaf8L7G01F7syT3KtnEcoBHPrWZqvwkguLqW4iupLeNzu8sIMLXpXhPxDFrNpLJEDHLC+yaCVcPGfcVryyeehSRV2kYI9RXO8yxlKo+aWpPt6kXq9Tx3SvhTDDDMslw05kXarbANvvV3SPgtpZXF1dXcjHuuFxXrNtGgAVQAB0rSt3giwWZc1nUznF62luS8TPuYnhDwPpul2ElkRJOko2u0mM4xjHFbHhz4Z+E9NuUvGtZLu4Qgo9w5crjpge1XV1JV4iXNSpd3cvfaK8ipisS27TavvqY+2lrZl3wwbEeJ/EFzDgsXiiYjsVXp+tUvjJcJ/wrvVgmSfLH/oQrkvg/qFwbrxJFLl0XVHIkPfNdR42S31HwtqNiz4eW3cKPfHFE6Lo46PM9uX8EjojP2eIi30a/Q8A03SfBOoackutaq1rdP8AeXzNvHbtWdr2l+FfDaxX+hau1/I5KNH5gOBjrwK4fWotshMkhXbx8xrNsfmnbDAIByxr9dhJch7WIX76Tv1LupTSXDO27arEsf8ACmaCJWv4oFmMaO43c9cVSvbhd5VGJHYetVGluoiJFbYe2KpbGVzotctpLjVD++yyOMsD0xUzSAL975u5Y8ms6w81rRZN252GWbuajuWuA+1VbI612U4KKOepLmYk4uJ5G8pWH+0aamlu3MjVNFJdgBnIUe9PkvOytWll1IuyP+zYVX5utRtaxIcpJgj3qO4ikkywmY596oyrLGfmY4qW0ug0vMuyDf71Jpt9caZepdWrlXU8+hHoaoROwPWrlnA1xJjnb3NYyp+091IPa+x9+9rH1X+zl4qkv0k03J+zXEXnIpP3HH3hXt0aLjB4r5t/ZUhz4guBt+SGBtvtmvpAnivxzirDxoZnOEfIzzDELFVI1krOSV/U84+PXgu28T+HfMMYM0GdrY5ANfFms6bd6Hq01jdRshVsc/zr9FpIReW80EgyrqVr53+PfgNb+C2mghC3ClsuByQOxr0uFs5dCf1eo/df4GFCbvynznZPhtvY05FO4/WreqaHfaVOkciiQtkrs5OBT/Dum3Ws6zFYwRMHc/NuGNo7k1+lwxdJ0+fm0Ol9zpfCfw7vPEunwX4u47e3aYrJkEttHcCvofwR4W0bSLSCG2gWSWNQBJLyTWX4I02206yt7IRlUjUL7H3r0GxsYXAMfX2r80znN6uJm483u30OGpVlJ2J4oZ0x8mR6Yq+lpBJD/pEKkH+EjIP4VbsYDbx5c7j2B7VOF3tlsGvlJVHJ6BFcuvU+ZDqOrW1yzJN9qj3HKk89asXOpWmo2bRzxlHI5VuDXPQatDcyyJ/qpNxwT9aS4lZciePtwwr9XcdT732jS1OO12OSx1CTymBjzkCqJlhkHOF/GtzV7VZzvQ7v51zl9ZtG2U/Ku6m01qebVTT0LIQ/wTBvqakVWUZPznr9Ky7aOXzQgB9znpV2W4VSURshev1rRoz5iRmYt/q+BTfOkbO0YqGOSWU9lX0xT2cj5UAPrz0oFcbPLtXAcE/Wo1d/vZz2HNOKKRyg+tTRop2/LhV+Y+9AhqSfZo9ztliPyqo955mST+BrQ+yNcKWbA3Hge1M/sfn7jfnS5kPlfQpiSFhwF+lPjXdkkAD0q7DoUrsNq7R3OKvLoccYAaWRz6Dik5xHySfQzbe2tV+bBH071taUokkG7OwGmpZxQDkAn3NW7LAzKcBRwuBxmoc9CbWJLKeWXxAYYTgPGRnPpWy1rNsxIeD39qz4dMjtbw3Ssd4HDZ/OrbXkjLtWYMB6/wAq8vET5pe6eZiGpSuhyQNbXEc0DjzAwIyetehzLDBdpdR6fDDfeXsaTHODzXm8FzAkm8tubcCQeg+lena1rlpbpZahLbb7SSIJOwGTG4Hf2NeVj4zly8qvucdWDaujk/FMkdhexavHfnTbmVhHJKIt0bjsH/xrFk8Z65H4vXRLO5sL9ZGVI5SCFJI9Qa9OI8I6zYGO4ubdoZUDFCR0PQ1xcHgLwjpXi221aHXVNnE/mfZ8/MGHTB9KzwuIocrjWi7pO2n3eY6MoWaqLUsXN18TLVXk/sSynjQZPkuSSPYZrnbL4i+IbrUBYx6ZZpcFtuJZCvPpzXrM3jrw7CAkN1EXJKqM9T6V43b2dn4p8b3OqancWcNr526aG0JZiPw6Z9a0wDp1YzeIpJJLez/IuhyST9pHY9at/A+p6ppkNxe6/qFpqDqGf7PKBGhPYDuKp3HiDWPBlhe6b4iY3l2F/wCJdMq/8fOeAD7g9a29K8WaClnFZ2E8yxQqEUgFiAOOTU9zLp+qNE76xC7xtujE8Gdh9RmvIVSfNy143j6Wsc6k72ktCp4QhfQvDkFtJlZ5czXBPUyNyaTU9WQRMGbcMVY1O01TyTL/AGjZXEfrkCsO00e51S7EcjKiZ5fOV/CtMPQli6ra1bJUJVJHiPizwnqOpa9OumWsk0UkhdCo6Z6g1z/iXwf4g0GRI7mwlCtGH3IpZR9SO9fXWk6fpmi2pjEO6XPzEDLN/hWX4mVLnT5RdmGC3YHCyMBxX2rxtPCU4xrS97stz1pVrJc258cRvHEfmUs3enyTLKCSpz2FdP490m1tdSmksbu1kXd92LpXN2qlWZZYzk8A9q9OhVVWKkupd3a9jUsJYVt88jAxigXDFpHdduT361LYC3RQpI39s1Ttip1KWGbJz0r1OxykNw0rtndkelRfMDyK15bVP4RVWWEqeVzQ4sLkULkrhuKgnG8461OcAHjGKS3hM0u0dO5ojCU5KMdxSmoRcmVre2eRuOFHf0rctRHDDxhVHU02QRwQ5bCqKyri7eZtqgqnpXrSp0sDDXWTPJbqY2VlpE+l/wBkdhNdalMBx5fy/TNfQhwDXzl+yLIUvnjB+V7Zyfwavo0jmv5/4rk5ZpUlLrY9PG0VSlGK25V+RJCMNmuG+K9vIq2LwqDvuQhHqG7V24O2szxnbLdaXCdoJSeNgT2IavEwdX2VeMmc1N8skz4u+Ik9xourKI8o0E8i7gMn73etfwT46s/tEbX9lCzY2meFQHx7irv7S+lWun6uJYt4dy0kik8ZJrxWwdo598bFT6g1+q4KjRx+EjKS3R6lOdOpFc8br8T7Z8KzaXrFos+m3UVxxyoPzD6iu0020FsglOQ39018V+D/ABhd6PqEMnnvbup+WZDjn3FfWHws8eWfiq2Syv2ji1ELxz8sw9R/hXyGd5HXwq9pB80PxRFfLeWDrUXzRW/dep3NrIpb5xnNXTaK43RGoPshU/LViCOaP7vSvlW+x50T4wksow7vkA7jwBz1rXuIP+JTCzLh9vOaLzTWuNQk+ytgbySfxrQks7ghVmO4AYPFfr8pXPvZQscReriU/LtP86zrkeYNsiA5PBFdnrOlB4iIxz2rnHsxACX+/wChPStIs46kLGZ9hiSMoudzdT6e1QHTo1wfvH07VflVlG5htyeg5qNfm4SNnP1rVSZg4FJrGU9Zgo9BUsVnDEo6E+pq/BY3sx+WIAfSrtt4eupG/eNQ6nmCpPsYjRK3yg1es9N3R/c69zXS2Xh+C3+ZyufWrkMdnApLFcjpms3VNFR7mHbaRkLnAx7Vpx6fbxLlkyfep3voF+6C3soqldXdxJ92LaPVjUczZpyxiOugmOCqL7Vl3VxGgPlj6mpJ3VV3Tyl2/ujpWZd3MPDSbVVegzVwi5MwqVEkM2vcMS3Efc5p1ncLc332aPBjiXdgVnajqQ+yvHb8vjvTfAYaS4u5nJLKoFb1YOFGVRnnV61lZHSfaGnDeYjBBxgHBNV3+xm4Xy4WDfU9ferFxcYBETpuA6DqaqNPIrFTbNvYcMO3+NeSoN6nC9QktZJZ0aaTy4uvlqcZPoa9bW2MVuLaeMgMgwrjhlxXkAn8mVBNIchs9iPavoK1t7fXtBtA2Y7lYEwT64rmxOMeElBzV4vcXPyNX2OFi8M6N9oLSvPDE0TQsFG5cNyPfg1y8nw81uKy1OQTRanEIRJbTW0mWDIeAV65xXrsGiWT5s5b/wCy3WeEnXAY+zVBc+GL/TXM0RkVuqyQnI/SoljMPJ3oVLN9Gac0H8LPDF0q5j8SRxNC0ccgWdgRjbII9x+ld34JHh/SPC+t6stvKl9FZRx4kA2lm6Mv4n9K7dWvW2XN/Z6bqLxkr++j2ScjHXvxVXxTb6NrWlGz/sJrDe6eabaVV3BOi/SlUq1avLCUHbS7TXRjk+ZJNHmnh+8ttJi1W8td9tLb6aRKjt8zyueGA9OaveEvE/iy/vtP061xdRC13XDSxg4Y5xlu3au30/Q9HjaUjSbTdMqrLJOxlYgdMg8cYrofDWhn7Uy2sUQjBwWjTauK6Kk6MuaeIikvO3YcuWV3JaGfoOiXjZm1i48+TGdoG1FPsB1rpLhI7GyNxO62lso+8R8zfQVZ1bUNL8PwmS5lWacDIXstfPXxX+Il5rF8be0nYQgn5l6D6f41x0cbVxkvYYCPLHrK35EwfPpDRdzofiF8TGt5GsdEIWQcPIOSv4+teSax4i1C9d2vbqaVj6uT/OqDreTKdsMm1z97aec980lzYSWNqZriN+RwWFfS4TLqOFjZK8ure7OuEvZq0P8AgmPPdTNK29nK9cE1HBeSKrqWyijIzUM8rSlsLtyPzqO2+ZHH0r0YrUiTb3NdVZrcOCc9adI3mCO7T76kBxS2fMG32qszvbTHbgq3UGu29jmNwzpsBY9qglu4VHNZMk8vB6iliXzmCgEk9Kv2jeiFypasllmE8gWOPrWpbRx20GT1HLGo4LH7PHvOAepPpWfeXTS/Ipwo/WvThFYGPtKnxPZHlzk8ZLkp/Ctxl7ctcSknhR0FRNIqL7mmZAFVpZCz4XpXj1q0ptyk9WepTpRguWK0Po79km8H9tRRgj/VyIf0NfT7upPFfHX7K12YPF0KlsZmA/NTX2BnLY25r8f4tp8uPv3SLzLV05d4/k2iUmn3MS3WnT25Gd6kD61Fu2nFTWzYNfLXtqjzVofGn7Td6TrIs5pMzoiK6nqD3rxeFite8/tpWVva+OrK4iiCvdW4dyO5HFeCryK/Y8icZYCnKPVHoUrcisXUuMptYCui8JeLL7Q7iLaxeJGBQhsMn0NckCRwetSL/vV60oqa5ZI6qNedGXNBn2b8JPjAupCC21mdZLeTCrc9GRvR/wDGvc4wrorowZWGQQeCK/Nrwnrk2jagrbybeQgSr7etfY/wF8epf2qaDf3Adgm6zlJ+8v8Ad/Cvz/iLIY0U8Rh1ZdV+pvicJSxFF4iirNfEv1R5qk0MUriJcncefxq4vzryKddWSrKx4HzGoZjIE2q2K+pske/e5l65IsUDnOD2riri2+0MWk3e1dLq/wC9mEIYsx6k0y208EBjirTsZThzM5kWN4nJi85PbqKswR2ucODE3owxXXQ2qgfdqR9PgmGHiVvqKTZPsrGBbW/yjZM34NVkQuvW4mX8avPoVseUUqfY4pj6EuD80n/fRqWNqxmzSQITvuJD9TVYXVqAcbmYe2aj8T6VJZ2TTQKxYdPesSz1C9ACvbArkDpzVqLaujmnNxdrG1JfbVyEVR7ms671SJpfLaYs391a09Wgt7LRpdQnAb5fkB/vHpXn+ns8s8kkmckHH1rWlTU02c9atKOhd1fVZicJlFBIGKyraSSSQPKxIHPPeormRmkVMnB/SpYdwRhz6AV61OKhGyPOlJyeo6/kCwCbGGb071v/AA9QGO8k7Flx+VcvqDEwoe2cYrsfBy+RoanoZGLH3HQVx5g7YVruzGrqQeaxvZQNgiMhB3devarCytNI8xLN5Y4APQe9STQweZIIwFcn1zUEskcUpiaPZjrnqfevMsrEjXuVdseQu2NgS23gV7V4G1hdY0eD7LcCKUKI2I/hYDj868O1PykspPKbO8jv1FO8F+JLjRNRCgnyzwy5+8P8R2rLF4D63h/d3RrGgq1Nx69D6HvbzU7T9xrWni+tu0gHzCptJ8WaZpzCOC8nETf8sZ+dn0NUvCnjy1v7RYblUmGOGPcf41oX9t4Z1FSzqkTH2r42dLlbhVg16HmyTi+WR0SG112ATWtvaTqep3c1Su9Ht7f5pYrOL/ekNchNo+j2pL2us+QP9iUiltb/AMO2R3y3VxqEo6LuJyaj2Mv+Xcnb0Y1fo2drpUmkQxtI4jfb3WPC/metYvifx5b2UMot2WKJByRwK5LxX4wtktDLqE4sbNB8sCfeavEvFHiy+8QXnk2Mf2azU/KDyT7n3rvwGSTxU+ad7eZvSwzl70tjq/Gni6XWZnVXeOE/wZ+eT3b0HtXHNgnJAqOCIquASzd2Y9T7mtHTLKG7nMZukLIMsq8/rX3ODwlPCw5YI74RSVkMspF3gyTOgUjaB60eM7yO4nt7BZVPUvnp0qtrcltZXbQxMxx2PrXO6rP5lxHMjEuvWu23Uq9ifUrZZHijtY1jHdvWssQ+RdmJiDuGM+9ad1MTCpDYU81mSEuCw6g5Bqk7Mhlvc8a7lOMHkU6UrcRbl4NVo7lX4P40m19+1MkH0rqTvsYNW3JUywCgZPpWlZWvkfOeG/lUGnwiFt7fMf5U+/vOscJ/3jXr4alTw8PbVd+iPLr1Z15+ypbdWSajqGU8lTkfxGstpoyeQRSpG8isyjgdTVB2ZmIPGOwry8TjJYio5Nnfh8NGjC0SWVhzsbdTY1BHvRCOoqVV2mubc22PUv2esQ+J7STdg/bI819ouTuzXwx8Ibs2/iAAMRyjj6hq+4hKGjRs8MoP6V+Z8Z02sTCXdDzBJ0aUl5r8f+CSt8y59Kkt2y3FQxtmnRjbJXxbWh5Z85/tvaZui0DVgvQyQsfyIr5i56AcV9n/ALXWni8+FRuQMtaXSOD6A8GvjQLxX6nwnW9pl0Y9m1+v6ndh3eA113JkdaajHPvT9hzwfwowG4IwRX05tqOzkV6D8K/ElxY3MUKyMJrZxJAc+navO+QcGrelXTWd/DcKxG1hnHpWdWmqkHGR1YPEOjVT6bP0Pqm9Ksz/ADZ5NZN2/wAhEfWr92x3uqgY3HNUfL3H3ryj6JGULb95uxlj3q/bw7RtxVgW6/lU8UfYUFWK4j9qsRQ8VYWHAqWMKo5xmkKxCkAPapDEgFTjGPl4qOVWwalkMzNYt4ZrZkZQRisSz0y0yImjU49q6K4X92Wc8DrUFktsw80kA0JmfKm9TkfirpskXhSGSHhEmBYfhxXlli+37QeTiPivX/ilrVqugf2bGyvLI4JHXAHevHrlvJt7iRVAG5ACvevQwjbhY8rGW9poU5GELbSuWb9KnWRvKkcZB4qKXy5337tjdSD0/CpIxmFvwOK9FM4mR6nJ/o8e3+I1vx6nJZ6ZY2dsoknZQWGeme1c7ftskiixkhenoajimMd9GuXGzqV65rnrQVRJedxctzoJJb7Jml3ROcg7jyBVe9+0b1bezK3JJPOamgn4XzHYjr8x6mrYvEUr5UuWx08vI5rha5XaxFrECBjYSGTcjZGCehrKk3w3G2ZQT2NauqyyfZSsj+YMA9OlZd35lxslTAcDtXTh/hNaexrWfiKfTGjNq0isR8wAyPyrUk+IGoPEA8qBcdRFya5mC6jZv+JhC5YDCtHxUUmnw7C9vqBKHnYy8ilUwlGo7yjqbOalrKKfyN+XxvMwys2SPSEf1qhceMtakytrJLj16fyrHFrDC243G4d1A61Y8xvL+SMInbPenHB0I/ZQOpppFL5FeZr6/n83ULh2yeFLV1uj6XYpbAMwkkIydp4ArB0qW1VmlulMsv8AAmOB7mtNL4Q2Ejq/76RsADsK3cbKyJTvqxL3Trm+mxhbW3TIUZ5PvWhos1hYkWkOSzfef1NYEuq3DIIWkODx7mlgm8mZHwG29qWuwJota/YRi9NwzEiU5x6VTt9NW6uBGsZ2/wARHYVNqF6blw8h2qBgDPSobfUDFuWFyGcbelXrYTsUNVtYYr5oo2JRTgDrQtmBbNI+VHarLNDG2+ZSy46j1qnf3kk48uFTsHrUt3RJiyNsnbb0zWxpEc10jfZraSRk+8EXJrHlVt53DBHWvYv2fNJ+0NLc7MlskZ9qyxOYPAUnWXQ5cTFOGpwA07W7h/Kt9Mu/T/VkVsWvgHXJIRLeItomOjHLH8K+i0sVYZ2gevFUNS0/zCE29TXzdbirEV3skctOooq0VY8bu/DEem+GmbBLdSxHU15pImJ3H+0a+kvHlgE8OvEq8nao/MV8/a7ZNY61d2jdYpStenkuKdeMnJ63O6nK9L5mcBgip1PFMA5xThwte9siTqvhqT/bhI/uY/WvuK0bGn2oP/PJf5V8S/C6B31GWYKSqbcn8a+2rY77C2YKRmNTg9uK/OuMXepT+f6G2Mi1haXq/wBC3G24CrA6ZPBqrG4RcEU9ZGY+1fDSR5Njk/jrZ/2h8J9egxkrbGQfVSD/AEr4PzX6GeN4BdeCdYtyM77KUf8Ajpr89ZBtkZemCRX6BwVU/c1Ydn+a/wCAdWHfusEwOtEig4PekpCSD6ivuEdIxiSNp59xQhIODTjzyKFw8gUAjJxSYK9z6ae8VpHG7ncf50qTDd1rGjjXzn+994/xH1q9FEm/v/30a8zkPpY1C+02SAKkiuACeagjhjyOD+ZqQwRbh8p/M1LibKaJzcfLndQtwtRNDHj7p/M1GsMe8cH/AL6NCgDmi7Hce4qYy7hgGqsUEe77p/76NX4oItn3f1NTKJnKdkR2+i6h4hkk03Tseb5bOcnA4HT8TXjGoza7Y6qdPmuJY5Y22zAtwpzyK+p/g1bQi8vZRGN+1Ruyema8W/aJ0yxh+LF75NuI/MjSRwpIBYjk4zXmYfGSljp4drRK/wDX3niYjESdVx6HkWrOpur6Zr0M54G85wPSqcPlnS2Z38zEoDD1GO1aT2Fr5bDyuGkyfmPP60220+z/ALPH7n/lsf4j6fWvo4qyMbnMX0qmTCkgelXtIaSSQI3zJtyc+gqd9PszKMw5/wCBH/GtXSrC1Dz4i/5ZY+8f8a3lK0SbHPXrZvJLhe7EKDUSxq0YuGwWH3lB5+tbMtjam8j/AHZ6f3z/AI1DNYWo3YixnOfmP+NSpajJBJDqT2dpaHDY+bA6GtiXQ5La3Y/aoQcZYE4xVLRNPtFgdliIOeodgf51qSaTYNdIGhYhkGcyN6fWsqtmyopMqS2OjJpc8r3zNMUO0FupxXJWkkm/Zkj3rtbXS7GSba9uCNh43H/GstNNshGGEPPP8R/xqqT3Boy5Li4jTaIw3uapyz3DE5AH4V11rY2rW43RZ4/vH/Go5dNsiT+5/wDHj/jWkbCOWs2Zm3Omceveral53Mkgwo4ArWt7C03t+67/AN4/404Wdvhv3Z4PHzH/ABptgZasq5AAFVbm6CkgcmteOxtTuPlnOf75/wAaq/YLXzGPlH/vo/40wuVNPgluJw23c3UCtL7KIkL3MgU9lHJNbPh+xtVt5XEXzY67j/jVRrO3eTc0ZJJ5yx/xqWxmFNJBn5huI7VVDfPkDHNdBd6fZ7/9T/48f8ajFhacfuv/AB4/41pHYhlH/XIM9Mc1VmaNDtX9K6iTT7NPLCw4BXn5j/jWXNp9pvP7rv8A3j/jWdgZz08RlkXGBk4ya+hf2dLRksyNuDGu0/XvXitzZW3A8s4x/eP+NfRv7PUEX9jO+3LHbkkn0rwOI2/qbsc2KX7s7q8sVRjInfqPeqKWe+bcw6V097FHj7v61Ughj2/d/Wvz+HPY85J3OH8T2S3V1ZWe0HzblFx7A5P8q+d/i9afZfiPrMOMDz8j8QK+qZreFvEWnFkzickcn0NeBfHWxtW+JWosYuTtJ+Y+lfX8NTkq3L/df5o9GGkYr1PJSvelA4rcawtP+eX/AI8f8ad/Z9p/zy/8eP8AjX2c5aFE/wAO52j1vywzBXXkDuRX3NpUnm6LZyv1eBCT+Ar4r8GWNqniGArGR1/iPp9a+1tCVf8AhH7AY/5d0/lXwXF0Ob2bXmaYp82Fguzf6D4w5b5RkVaWJVGSOaiUbW+XirOM4r4d05HmqJU1NPM0q7i7PC64+oNfnbqS+TqFxGf4ZWH61+js6qbaTj+E/wAq+BfEGn2Z1y+/c/8ALzJ/Ef7x96+24MTjKqn5fqdGHVrnLA+hoJ9a1v7PtAxxERz/AHz/AI1INPtCP9V/48f8a+9R0GHuxT4VeSZVQZbPGK1zp9n/AM8f/Hj/AI1c0XT7T+0of3X8X94/41FSVosG2lc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9" descr="data:image/jpg;base64,%20/9j/4AAQSkZJRgABAQEAYABgAAD/2wBDAAUDBAQEAwUEBAQFBQUGBwwIBwcHBw8LCwkMEQ8SEhEPERETFhwXExQaFRERGCEYGh0dHx8fExciJCIeJBweHx7/2wBDAQUFBQcGBw4ICA4eFBEUHh4eHh4eHh4eHh4eHh4eHh4eHh4eHh4eHh4eHh4eHh4eHh4eHh4eHh4eHh4eHh4eHh7/wAARCAFiAQ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lhx6n3r2P9kNivxQuGHQaXN/6HHXjxJzXtn7I8SnxPrt1ty8WnqFI9GkGf5Cuyu2qbsRHc+i9bvpoY5Y0mXY4IZXGfyrzuXVI77U7jTrq6dBHjG0n5gcEKewHHauj129jdsB3QclufWvPLe6U63qaNjyo3wSwJ/h6cDHNc+Hm0zOqr2OPebb8VdaliV1kWHbF5ZztOUHc+mR9a9Ll8VXFt8PtYt5o7rzBauwZZBvB287mx+HsBXlukWdze/ELWEtoZDmIbljIDDJTGP+BY6V1HiW1L+D9V2QySLDFI25zhSFXk845BHGOua9VLmtc453T0LfwNd7T9mvxLfC5lVYjfHyxjaf3Kj+vrXzABg8V9RfC+0W1/ZZ8R3RaVlntrxthB2ggFeOx6D8q+YWA9smuV/FL1OyOxDYr++uP98fyqe4U7RxyXX+YqPTgd9xnn5xz+FWJRlo19ZF/nRYotBefYVCVCzHp0H9atjk9TioJVPmHt0/lVAVL8fIg/6aKP1qUr/KmX4yYc/89V71OetILkFsD5bf7xP61FKP9KjH+y39KsW65gH1P86jOPtnzAf6on9RSew0zM1tgsALYK7hn3FT33EDsi7QASAOw9KfPC1xqlhbKATJcouD35FaekaYNa8S6do5Yqt9exWzEDoHcKT+RrJx1uNS6Gda26xW0UQkWQBQdwGAc8/1qKBP3k7f7YHP0rsfiTomm+HfHGraHoyzrY2Nw0EQlfe+F45J685rk7Vc+ecH/Wf0FKMbRSZbnd3Qv26+j1D7RHcSRy8tvRtpB9iOn4V23h74q+K9PMVs2oC7tRtR0vkEoA4yc/e/WuGZf9LIBHCCljXKnjjca5quDpVFqjaniKkXoz2bR/HWj+Ira9a58OG2uoI97SW037vvzgjjpWxo9vp16V/sjxJaG+UZaASbGz6DPWvJ/CMZi8O+Jb1c/ubLscZ61zFld3VvGrQyn548YYZ6ivnP7Hp1q9SMdOWx7qzarRoQctb99T6TnXXLNcalp6Xad3ZMn/voVEj6JccSLcWLnrkb0/xrxvwt8QvEmi48vUbjydp2xk70z2+U5wPpiu40X4raZqQ2a9otvuC5aeB/Kc/geCfxrmrZXjKHwO6N6eZ4Wr8cbeh2aaFJKu/T7i3vF9Ef5vyPNV5bO5t2KzwyIfcYpNMvPCersG0fXltJ+0V3+7P4N0roSPElhEvmKuoWuONwEqkfUc1wSxFWk7VYtHYqNOrrSmn+DMJdw9DTt3Nav2vRblsXVtNp8h7qNyf/AFqedHFwpfT7qC7X0Rvm/Eda2hiYT2ZnOhOHxKxjkgnrSoo65qxc2NzAxEkDp9RVYqQTmtlUTMnFkg6nGcUVGGbHeijmE0eBtC+cjBr3j9j+xjk1HxDczkogghiyDgglif6V5FdaDdQ/Nb3Ec6g9D8hx/Kvev2YtG1nRbHV7jULGWGG7aBrclgVmC784wfcdfWvrXmWHq0PaU3dHzUsHVpz5ZqzPS28P/bILnyLpWeKQgZjGDjoM579PSuQg8K6xpOsXf2e2t2N8gV/McMQO4BPTqOe/TNdgmoyafqd/JcafdR20xVl2x71yBwcjkfTB61WuvEelzXkkNvdTwSSvlncbUyDwckZHHPtgUUcdh+blU189Dnq4aqlflZ49oOk3EPjfxcxeGD7LGm9J2PO4ggDb1OR074rs/E1r4ej+HOvSXt1az3jWU32bywV2Ns6bSMg8+p61z/g6TT5Pit4utWWG9tXRN0zScHDlWwx6E8nPscV1fxUh0tPhNrL2sRZ4Ydqyo5OQzKuM4yRz6V7PNeyOCWjOR8A6ykf7LmvWkx8oQ2d3Gm4YVy7HHPr82AO/8vmoqc9gc19CR/Y7L9mu9UaeElktBunEh+d2lAxj/Ir5+GM/NWM0lJtdTaDbvcg0371weeZP6VaXBuIe53Z/Q1DpwXZKc/8ALQ1YjXN7EOgAY/0/rSRoXR16VDICXJJqwMYHc1DN989KYFK7X99b9OZP6GpyBzmq90Cbq2HbeScfSrT/AHSfQU2hEVqCIFPt1qFl/wCJg3oIu3uasWv+ojPbA5z14qEH/S5l54Rf60nsNENg4j8V6YxyAs27j1AOK7v4CaHca78WtGjg2/6K7XjlsYAjGeh6nJAHv+dedqzf8JDbMrEFAz+vRSa9J+Bl2dN1/UNW+zrMI7YQBt+1oy53bgexGwc44qLNuyJk7Jso/Flll+I/iKRUePdqEx2uMMPmPWuOs1zE7f8ATVq29fuZb3WL67nkd5JZ3di77mJLHqe596ybFcW4YHq7H/x40maIhCg3UhPZV/rTokzHn3JP51Ii/wCky8dwP0/+vT7dcRDjPX+dSykejfBLQIvECajplxE8sN3JFDIgbbuXDFhuwccexrznWoYY9Vukt4liiWZ1jRSSqqCcAE8nAr3P9mizeaG7aPIfzpGXapOcQNwAOepFeI6nGRdzZ6h2z271w4NJzqy/vfojrxTfLTX939WZSr+7GQKSJc26MfTirDLtiBH93+lEabLZe/yA/pXW0cyH6dNPDAGhkZNy847jOf6V0nh/xrr2ix77S+uIwVyBG5C9e69D+Vc5Cuy1Qf7FDnbanP8AcrnqUIT+JG8Kso7M9c0r4vi4iA8Q6XZ3gGBvAMchHrkcH8h1rpdP8QeCdTCzWuqXGkTMcD7Svy7uOA68d+9fPs67bYkgZxilmLIV2s2Nw6GvIxOR4errFWZ6OHzfEUtL3R9Sxy+IIbdZobi31izPRlImBH1HNVX1PSZmK32nSWknRmiOQPwNeDeEtY1ez16xgtbqeFDMFIhcoWyec469+tbXiLxdq9t4mvv9KW4QSkYkwa+dxmBrYSahCV/U9/B4mji4uVSNvQ9cNhbXJzp1/DN6IW2t+Rorymw8dWcpWO+t3ifP3ozkfl1orl+sV46Sgzr+qUnrGoO1GDWreLdBp8UzhuR5hGR9CP611Hw6+NU/h28j0zWvDWpNGV8uPyWUkH6EgfrVFvHWgFIzqFjq+miQhUaezZkckkYVlyDyD+VR3t14N1uwJsta02eXeCAsoV/yPNZ0MZjMEvZ1qLt6M8+tSw+K96E1c9Y1T49eEbfSBeRQ6i1yeBayRCNgf9picAfnUnhrxRY+MbV5LiPTRcoFLRQyh9u7JAD9G4HbvmvKr3wdo8+lR3It5LuPblljw56dq85uLGwudZ/s2zt7uxst5KOzsrxkDv0XGSTnjr3r1MJj6WKi3a1u5wVcJKi0kfRPhnwdYWNjeahcTut5dSyTO8Z6ICSiDPp3PqTXFeOta1JvBktjbzSSR3EiKYQepzx+tYfh3w/4z0meFbHxLftYngxPKXQqe2K0vEFlqsdvCrWsUgD8mKQjP4Ef1rz8TnLWKp1aE9Vvra/kzop5enSlGpH0MvxH4v1DT/hifCVxa28iTCPdOmQybX3fiMmvM45reboyE/Xmu08cQTPZKktrcRnGfmTI/MZrzi4s/mO04Oexwa+iyzPakqf77Vnl4vK4KX7vQ19OgtzbNs3hvMbdn1z29qmjg23qncpARv5iucDX1r/qpnA9OtB1rUI5FfZExAxyCMivfpZnRlu7HmzwdSJ1yo2M4yO+Kq3A/ent0rHtvFMan/SIHT3U5rufE+qaHqXhLwr/AGSLc3UdrN9uZItrmQynbvOBuO0DB54rrjiYTklHW5g6UopuRyNzt+22/P8Ae/lU8vEbH0U/yqGXm/g6YCsaluDiCT2U8CukyCDi2j9lFV0P+nXH+6o/nVuMfu1HsKqr/wAfFwT6rz+FIEZgJbxCg4+445H+ya9x+C/hxj4D1DWAxkmuZGWKFOJVx8ocBhh1znIyccmvD7Ib/EMhOflhYj64/wDr19a/D+90XR/BelWFnc2+pXaWAEMaSiRIZWiJlz2BJY5GcccnNEXaVzKrflsfNlztMrk55JNUtNX/AEKP3yfzJq1P91j7VBYc2EGO8YP6VBuiODl7g5/j/oKkgH7iMdioNJCB5czd/Map0A2Ko9BSZSPoD9mdGh8PXV2GZRHHeOxBwQBGuCD6818+6iweWWQN94luev417d8PL2XRfhFqd1GoP2iwuVyT90s4U/XgV4hdBjG+Tk4Nefl+sakv7zOzGu0oL+6ipdL5cLdeF/Pin3a7YWA7J/SjUF/0dh3PFTXEXmkQhgDIwXP1OK7rHKmRMp+zbT/cxx9KbfKEgKDrwo/lVqG2kurmKzh5kmkWJB7kgCq2plt6jJ3NIv8AOpaHcbcjgc4BdR+tLMuHjwM/OOK09K07+0LqVNyqILeS5bcOoReg9+RVJh/pUQ/2qmSBPU3fAsPm+NNO3ZIEu/j/AGVJ/pXm3jS4ux4x1ieOSRCbyXlSezED9K9a+F0Jl8YRMf8AlnDK/wD47j+teReIJZJ9RvZXbl5GY/UtXmwip42Sa0UV+LZ6UpOGDVnvJ/kM0u/1K8vLezZkbzXChnGCM/SirHgm287xRYoTxvLdPRSf6UV4ucVI4asowS2PaymjLEUXKT6n0JY+DtU1a2tpokmAknW3tmkYLGWYZwvOQe/QjntWXrPhu1sZlS+s7SYxMYwk0auNuMgZPXOe2OvBr1S91OfWLFLSNrrT9StR8ioAsUjBcbuBkNkd88+nbiNY3Rxxx3k4MkQOyLLHylwrHk9fmyOpII4r6lqKR8W5N6HIf8IiIIFnspLrS3jYxq9rdOg6ddo4z+FNWz8RafOH07xJ5hwB/pdsso6fMSeD1zzXVMbldJtbwLDJC7lMEjkgZyRnJHvjnkZqXRbWK4iuftTytFu8vdHhec/fwQTgZP8AniuSpgMPV0nBO/kaQxden8M2Z1l4o8YWkjI2maRqEYIUMJGt3K/3iDkfgDWkfH6uyw6p4V1m1JlYBoQlyuFGSxCnIH4c1bfSrm6xBbRpcFCuSJg7MDj5QO457Hj2qK20+6jmSD7K/PXIBzk9s/0rxsRwrl1R35LejPQp57jI9b+pHd+JfA+qCOOXWEsZmBZY72F4GIzjPzADGQahfwfpWqR77O6tLpWG4GN1cGuluNEfVZnF7Cs7JEyqsoGwpjLJtxgdztA/Ws61+Fvh26kM2oWaac7OqyNEz27lScKV2YzgYJA6/hXG+E1T/wB3rNep1wz9y/iU/uOH1b4etGzBYdnuhIrjdd8GXlttZd7KXC4Kjua998TeEdO8P6rozaD4g15Yrq8EZs7y7E6TRCJyxGQWT5lXgnvTfEzLOY7BdOaMJKJGkcAmQ8jjnpivKxTxGV1XTrTTdr+p6dCdLGQ5oRtrY+WdU0ie3V8oRtI6rW5ogK6VArcHB/ma9b1fQ7S4hcmJclvSvNb6BbS8nt16RyMox6Zr6HhnMljKklbVI8zN8L7GEX3ZROP7TUkdI2xx7in3h/0SXGPuHrUS86rk84hP8xUt4cWsh6fL6V9ieCTD5VUew7VRRj5110++O3tV/FUYuRO3OTKc/gBSYGXp0jLr07rztibr+FdZHc6ncM+oPbyQ+dzmzCiMDGMbRyorkdIDy6vcrGjO5XCqgLMSWGAAOprsl1UQq1pNbNby42GOSN4nDY6bWHH514Obyr89NUlpfX8D0cCqfLLnZmXbYt5D1wpp9qu20iU9Ag/lUWotixmx/cP8qmhBWBBjkIP5V7iPPIov+PSQnoWc/qasgAfhVaDLacoOfmzj15Jq3SY0eozyQ2fwhs1nJDvbSCNeeS7NXk8/ETdM17BrqwJ8KLZHlgEi6ZFsRplV8mQcqp5bvnb+NeQ3HCDvlh0+teflX8Bvu5fmduP/AI1vJfkVdSyY1VcZZ1H6ir9gobVrNTjAmVzx2U7j/I1Qvv8AWW4HOZVz/OtHTP8AkKROd37tJZPl9o2P5V6KWpxN6Mv+DEEnjDTTsLBJjMBnH3FL/wDstc7qDZvLcdd0v+NdR4ASA+Jd1xgpHZXcgBbHzC3kx+tcrPzqdquT1Y/oal7At2dB4fbyxqtx5hUrp7qABndvdE/k1Y5/4+4/oa2NLAXRdZlGc7YIeOhDOX/9pisb/l9Hsh/nSktEWnqdr8LlI1HVLpeDDp8jA++RXjGoku0rHjdJXtXgD9z4Z8VXgHMdiFU/UMf6V4vdruwPWU8V5mF1xdZ9uVfgelX0wtJer/I2vhpCJPFsTMB8kTsPrjH9aK1PhLab/EE0ndLc7fxYCivkeIqn+2W8kfW5BT/2S/mz2qGG50tpLpke5aKbMUyThVdc8Hn5v0yPQ1jeLLme71GKadCtzclpX3HhhgEMPYn09K3H0+Oztrq1m1S2lkjkdbO2YCZ3YO6cnqpA5GQBg5PSue1W61G+1l5rv5ZEgAjH91QNwAXpyeeOOc9K+6m0o6H51GOpd1CCK1cC7vkkmiDGR4yHR84IULwVI5ySODitiHWLa3C/Z7YXDyusex2JYNtBOQOoJHT9azrDwzrE2nLqb27QwTRh43lITehyMgtgYHOcE8VJp8JZLoSLGIIx5CyKSAzjnO5Q2SV3fgetKF+xEtDoNPv7i9vrWOZYIZbdGVJI4kRxu5wcd8nAJzxXomj+CLe4lV4rtXijdhudxvkOeckcjHT069O/AXFnZ3vhOyGi2YW6W8ZJRDG+/wCVBuLEkdgSV+nYiur8P6tYaj4y0jTbjTXs7eCOZ5UkDxidVACuVb3PKDPXPNU4Oz1KhJXO7stD0jTmjjhSS8fdgLEm4de56DrWzcaOJiNkVtDx98rvYZ6+1U5vGXhyGQ2ttqdkZQhKDzAEGBxk9P8AOK861f4rah9qvtPhkgBjbyknt4jgsOCVLHOCc9jXOqF3qbOcUO+IHh+LT/FXh7bczuZtTk2xybQoX7O5LKB6njnH3az/ABBAkd1EAASJmU/TY9Ytvruraz4x0ZtWkEk0Es00blRuCmPgZ9Oen1rV16ZmvIieczMf/HW/xr804ymv7QjHqor9T6rI0/q7a2uctqqqsTfKAd9eM69g6zeY6ee/8zXtWr/NCTxzJz+VeIai2+/uGz/y1b8s16nAV3VqvyX5mXEP8OHqZyc6i56YiH86dqP/AB6t7kD9RTIv+QlL/wBc15/E0+9/1Srycuv86/S2fKkzGs+3b9zN/wBdW/pV5zx6mqEWBZbuhLOT+Z/wpMCj4caddVuLi1uBbTRlWjmJwI2DZDH6EZ/CvRr74nfEHVtAn0bWbjTNc0ueVYpbqHEhifG8YPUHjOeB1rzjw1JLBLd3McM8zq6EJAxWQkZ+6QDg8+lbuleIreKfUbOO31SW61R9s81+/wA6IijaMDgtncCT2x71xVW+dWJk9UR6sdthI3+zVpuFJ/SqmqbTalD/ABOq/mRVidsQyH0U4rsNCKJm/s6DPBIT+Yq2arcCC3U8rlR+lWUGSoGTziolomyo7nT/ABVfZq3hm05+XR1bGOhIWuTnI3oOMFh/jXUfF4k/EWG2X7kGkxKox0+Y/wD1q5Wf/WxLz1J/SvLyRWwifdt/ez0c1f8AtLXa35EE7H7dar23n/0E1PHefZb9T5YcyxyRdcbdykZ/AZ4qq5B1aEc8K5H5f/XqO7bOrWq7uAWYjH+ya9STseda+huaFqEWm3V1LJN5Us1lLBCdpO5nAGOOmRu5rHj2tq3OfkiYr9cj+majuif7QtUABG5ieemAaS2OdYlOPuxdfxqOa+g+XqdbZXEcPgfUoPKBluNRgxLzwqRyEj06uD61zinN4/HAQc/jUsVxI6y23mOURw2zcdoJGM46Z4/Sorf/AF85wN3AFHNcpKx3Hh0/Z/hb4on/AInMcefbGP8A2avHQgkmt06bixr3Twdok2ufDXUNLiuFt2urk4kK5HyheMCuP1b4Q+KrSRGtXsr2ONdoKS7CT64bH86+eoZrhKOKrU6tRRk319Ee3VwdapQoyhG6t+pb+Etnb+bdzIQSI0XP1J/worX+F2gahpVvdPqoisvMkAG+VegHoDxRXyucN1sZOUdVp+R9XlTjSwsYy0Z2WnWF1DZ6hdu0YkmvDbwwwx7mkuWHHJ6que3qa0NL0HWtc+IGo6HJN9o1GR5FurzeY1ChCjDAxwNwG38OlZGjard6Mn262kQPHITAxYbopWUjeFJ5ICn25Ga2vCGkaog+1PfSwW9wgE8qSYKBiCrEhgTyc/UD1r9BjLmskfm7dtyx4utL3TdNg8N3x1Ay2Tt56RT/ALiVGGIyo6AkemOnTmuZ8llvUtlVFZm3LEqfcJXjqMfzFes+GPD02oiDUtfWWxis7Zd/JLTgA7Zc9ckE+uMdDmsfxS8XhnXLK/ezt75LJCkCmfZNIJAWXzAOTg7uRxg9B0rZpbmb1Oe0vU9U8N6ZMmnXcEM4vQGBRlkBVGXIzw4xnPB5x61zck9xBf3m6aaQzCTzVeRsSlm3kEL23gNxnkVspbrqV3A0kvkC7YbwJQRHvLEswzyP9kAE49xVS+ts6nLZLeQytbRk7y5RTgA+X8x6jOKU5aaEWM+PfDZqs7RMqgbfJYkITyMlhnjpgf3R+KWEk6Iu0/aEeRtzL83ylSowB19ck8UxbsXKmN8xRPgLvPJb0x74+tbngtbawa5nu7Nrm1kVoYVVWyznptI75OOQR7ekRk5SQ7JITwgbs+KtPN0pGYZ/L5yu0AdD+OfxrqtV5uIh/vH9P/r1myLqkXxF02PU7VLU/YbhkhRcBF/dAD1z0579e9aGqH/TIf8Adf8ApX5Jxi/+FW391fqfa5Ev9kXqzn9U/wBUo/2/6V4dd/8AH5P14kb+de4auwWJWPTcT/KvDrxs3U+McyNj86+i4AWtV+n6nHxE/dh8ylCP9Pnbn7qj+dLfN8kfvKv86bbt/pdz7bP5Gluxloen+sBr9JPlyZvu7eOKzU400n3c8/7xrRk6Gs1xt0r6qT+dJiR0PwCuk0/xpbX7xwyCOdtyzAFCPLPXPHevVfitqNnqXhqWS102xgTeCGUYOPM4Kc5OeQeBwK8n+CManVxI6qy+Y5wTjI2Y/rXe/FC4WazV4LZ7eNpAOeNx/iJHrn27UKK5TGbbqJHmOp8pEBwTMg/8eFTXp220hznCnFQagf3tqp7zD+tS3/8Ax6Se64pHRckcAmFDkEEfoKv6Unm6pZx4zunQYHf5hVBxm5ix2JP6Vt+EE8zxVpSHvdx5/wC+hWNeXLSk/JmlJXqRXmenfHSa1HhHS4I5WM7X8rtHwAFCAA46nr1/CvFZeZ4+egJxXsv7QMsK6B4atFEQlDXMzBSCxBZQCe/b9DXjDf8AHyPQIf5//Wrny2PLhKa8kbYyV8RUfmysuG1jPPyRMfzIq7b6aJ7e71Y3AQ2kkcKxEf6zzAxJBz/Dt9P4qz7XnVZ2zwsQH5n/AOtW9avInhGddq7JdRBBx82Vj/lzXW1c5rmaul3F1HJqqvEttZEI4ZiGZnyBtGOehzyKqafDIbi5ujG3lMfLVz0JHJH6j866eBnj+HV2vkgJLqSnzCcZAj6e/JNc0t5DZ6LbeejKLi+nxKxAUKEjxn8QaiSS1HCbbJbY7vOOc/PjgdOKLM5acjP+sIzjsAKwdH1ee4vpbFVjyk7FmHdM/wCf0roPBlzb3rSyyRiSJbhkCmTaXx3z2rFTSi2b8rlI72TVdS0D4WaddaQ0QuZ798eYm5ccg/8AoNYlx4417ULWO3uLmKGONf3rx5+dvbJrttR0dtS8K2GiWtuUwd3+s3bAxJ6+vNc7feGtB0SfybjzZJxgBpP6CvjeTDTqynKCcnJu/wCR9S1WUIxjLRJI5OTWWYb1jYp/fkycn6HrRVzxVY2MNn9rhmEuRwuR8tFdsYxa2OaXOnueg6fxc25ulSZRc5Zd5DsOMqO/PTP1r0vQNIW9vL151mN5Dl0t4FJ8pjyqg9GIIwckAY9xjyXwFcprHiq2ja3nltw480LC3ze345xzXv3gvVrFmu7WadYZbFvskIwYtyDlSc9tpGffNfRYZXTdj5qtozR0G/1yLw/FBZNYPHCSsnloZ5DjrxvxkDHHYDoK43xp4gurjS4rS6t4Z7lElNy21I2KHgFUH3cA8Akk9af498fWWjeHJ9UsNYgguo7ci2aC2aRPOAxiRQCTlT1yMcdq+YW+NOoWep3H9p6TY3kUwYkwK8DqzNu3ck7sA4APbHPc7TaiZRvLY9XsLiJiI7iOSRlIKSrjITeCTgdW69T1x6Vz3iLVJINVu4nhjS1jtWvGbeA5Ac5DKAOgxwAevX05iz+L3hu6toLaS1v7SaLBWckbFBLF1IXJOSRgn0PHNQfFHUtD8Tab53h/xVHJf2kLhlkUxtdRFRvXnrgKO/OK5W9LGqjrqM8EeNdW1rXPstlolteqGEriZmKxrnOGx97PYfWvbvh5qVxpt/DcCwnu9+YooVyAXKkEr6H/AA/Gvl34b+Km0HStVs4oC91dLut2UZJk6KD7DOfrXt+k61Na67pfhe9uCkk1idks3ysZmIO7IGQAA5xn+I0qb5WFSLvsegWTSXXjeG8kjERMN2BGo+VfmgGF5PAxjr2rR1XH2yE+iP8A0qKCxj0zxNZael9DeiHTZT5kRO05kiHfnPHNSakf9LUekbfzFfkvF0r5tL0X5H2WSf7mvmc5rp/0LtnD/wAq8OmbdIzepPNe365zaY6/K/8AKvDCeo96+r4AXu1X6fqeZxE/g+f6EFr/AMfV0R6r1+lFy2ZIF9ZP6Gktf9dcNn+P+gp0ozPD2wxP6Gv0U+aJZj+6cn0rLncjR0z/AM860Ls4t3/3TWXe8aQo5H7sUmJHYfA5pUula33CfdJ5TqMlG+XDY/z1rvfi1pjWfhfS9Qa5M5vZnOdgAyvUg5z7EYGCK4n4JQO0BaORYWYMfNZ9oQbwCc/ga674y289olpFNO0/7wr5pY7WKrg4BAIHPGeuSaq3umDf7w8tu/mvLRTz+8yPwU1JfHEIGerqP/HhUNyN2o2ozyN5/TH9alvPmES+sq/zzUI6Lkxz9pT/AHW/pXSfDqLzvG2lof8AnsW/JSf6VzKn/SPonH511vwrjMnjWzZRzGsj/kp/xrjzCXLhaj8n+R14NXxEF5os/FWG+XWYry6haKG5En2cnPzqrbSeffNcO2ftD88bB/M16J8b7qWXX9OtTcmWG209FiXjamXckD8euec15vuPmy/gM/hWmFg4UYR8l+RnXlz1JS82VdP/AOP+8f0CL/Ot8K6+ErMsqlZbuZ1IPOAAOa5/TDlrxv8ApoB/46KueINQNn4W0uC80+68kiViwTKlWIOQRnv64rSckjG12jVvpo4PBFnG3D3F3I4OByAMf0rhPEdyl5pFpbRXCSpaRtM6oc4Z5iMH/gIz+NYmo3kG5Ps00yw4GFMhbGf5fSoJ8y3eyNQnmRgNtPDY6n8v5VxzrX0OiFLlJY2l0TXORkxNyB0ZTyP0Irf8FTSx6dcyRrnzJsoCccmtG60E6paxyRLDvs7VPMycu6qPuj3wM+mM1m+GbhbfSTNJk4l6AE7M4zkfifyNYQqqW3Q2ceVq59YeCNOgs9BsZXUmV7aNnJ6liozWd8R9Cs9Q0xgseZiPlIrmr3xhqs9np0nh+aJNOkRVaaRCxwOM+3SrWjeIL3XdV/s9dlw6gFzEchR6n0r5KVKaqOZ9jCUXTUTwvxJZ6zpM0kU4l8jJwe2KK9++IGj2c2jSweSjybehHeivSpYuLjqjiqYGd/dehmfDnWr/AMNaCtxbLaxXF2yypKV3uFVCq4GexYnnqaTVNd1TVtXv7rUpfKiufLSQ4ZVjcdDjoCeR+J6Vz+iTJKqQDcXiJaNhj5B3+v49K0LhrqSSeRbppYQqpOjQqwkC9MjHtX1CqxtY+JcJN3C81i5uoHbQ9JjXVC6stxNIEtoAAPnAOSc4Jx056V4r4ot9X1SfWl1bVhLcaUw/dxxny5VyVDL07eozg122v+ItN026WPy51jaHh405UgnAbnI7V5j4ivpb/VA1vPLK8oCbsDc4PY7cbvxGaipUurG9Gm0znyki8joeh9RUp8wRZZQQeh6V7H4b+B+p32gf2jdXDJcNDujjUgKhI43cEn6CvP8AxX4au/D+oy6PMDdOI1mWSOMjAPXI54rgp4ulUk4xep6lXBVqUFKS0MbSTPHf288BxIjhlPoRzXrXhu41C78bLrN9dec8VuqiTPJyu1QBz2Un8a8s0+NjEoxy525zjBzwc/l+de0fAHTIfEFnd2l7qY06408tJHvtTK0gVSSnDAghQTTlUUJJyehxzXus9f8ADN1NP4iszNDJG40QsdxyTuuOOfoAPwrUv5N19j/pi38xVPTFEfi2VTOkyQaLbKkiqUDKzM4JBPBxiprtlN8WVwQIiOD6kf4V+U8Tp1c2qSirqy/I+uyi0cHFPzMXxC2y0LeiN3rw0nmvafFzEaVKw6iFj/OvCrq98l2giVJJQuST0HsPevr+B6kaNCrKXl+p5We03UnCMfMktG+a4/66+nsKc7f6VCMf3v5VXjttWYkq6KpO44A54oSYtdKrDbJEG3DHfivuKONp1pcq3PCq4WdOPMya8Ym3mUcnbyAeelZeoyI2lKVO4bQMipr+KQb7i3kjUkEOHXIb8afKkflCAtEFjTdh4iwOPcdKKuIlTfvR0OdI774Hxw/2U81x5OxITgSk85k6j1wMnnsDUvxI1mHVXtGgeS4mCEvLKcK+AFwp7qNuARkHiuc8J2MNzaxW66jDbrJGcqjgNIp6j1H05zWt8RbxUl07TbeQiytIT5YlHzjcRkZ9OOB0FDxLlT5lojNR/eHGwXEk2pR+aoi6rGWHDZ6857Y/Grt+Cs8CNjPmj+RNZstsTe+VHIB8pLfLyBn3zg/jU8kTII4o1jb5sxhmIIIHUnn1rnpVq8bykro6JRSL0f8Ax8ucZwg/rXb/AAdUnxf5mDhLaTP44H9a4S2CqzAbs7V3ZOeee9d58IW8vWb+4YkKlmwJ79Qf/ZTTzOX+xVH5HRl6viYepheMG3eILhtztuw2WbceeScn3zXOlsGc/wC1/QVt+J5hPrdw4ZnX5QC4wfuiuf48uU9Msa7qfwI5W7u5Bpjf6LdMAMmZv5CtvxXqFtZ6bpxlXyEW1VAOpkbvgVgaccabI3PzSuf1xXoH/CH694plSbRdJe9FpEsRfKqFJGcDcR+OKitUjBc0nYcYSnJKKueOeJ/sd80VxYaLeWQESrO7jCSPx8wGOM/U/hVbQLG4n1eC3hGZPtEeC3TDMBz7c16p8TrK7so7bSr+CWKaOEK0cgIYZA4xWDf3ht/sljf6ZBYahpiPayx5xIzK3Hmof4gw6e9cNZpe9umdFJSmuVaNdzrobDVLXVHtYFhsYkG3fgMzMCQWUZ5yMD25zXP3PhXX9Cn1eA2ha0vVJhlMX+sBRmBQZ4yeBnsR61BN40v7dXUXTFgQXSJggZgxYHK8nBOeSaZpvxAkkvEt5hK0f8McIZmLAnAwDyCSfTqa8al9YptyilY9SdOjNKMm9Hc+gPB/hXTdD8E6ZoesC2a4lUm5ZMFRI/O3PcgcfhVvTV8PeErFrPQbWKPcSXfqzn3NeX6PrmlXUlreXU94pcebHbEEeUwyD8uT6bvxFa0Nw13AJ181FLHAkQqSPXB5ry505XfMz6Wg6aitDY1a/e8kZgeT1orORuOOw5opLQ6Uzz2DziGkZiVTJ+Xjg9Kv2UzG2eKORwsqrnHBzwCfrV95LW8K2ls4hRXBMp5LLjpgdDwPpiku9D2aY1xAwVsghs7ihP8A9bFfTRq33Pzm93sUdK8P2WnxXbKTcNPjcZTnd16jvXPWuj6YdXjv7a3e0kt5hnHCnqDweldtZW1xIjRyx5iSIYLD9fXHFaXg2102XW/sr2225lPzo4yrZ4wM+39ampWUYN2udWFh7Sqop2PRvBkl9JoscKwsFUbcY7EcHPeuV+KOl3dn4Zu7r7BuuJbd4hgfMxPQcda9M0WWzsysEUiMe6j+H2q18QrUzeDru4ijLSQxM8ZC5KnHBHuK+PjVcaya2ufY1Ze5ys+EtC0bU9RsydPhmlkEwgeAL8xY8fKPXpxXulhoMOm+L4tV0J3ht5rfyZ4JiNmdhUsvJzzu4PP4VgeErfxFdFoY4Vtrecgu8yMWZxnEioCMNyeueSa9Z03wtbyREanc3srODnbcCLYD2VUxtHtXsY3HyvokvxPGwmVtxlz63eh4b8TvFN3ea5bXKzn7NJZxRwyKNgYINh4+o/zmuNutYvY1LLfurjkDcRn6iu7+JmhTWem6xpsEb3MWl3fnbyozHG7cH8Qwzj29K8sjlkUeWSrRg5+cZHFfVZViY1sMkltoeVmWG9hXstnqXoPGWs27gQXkoDAgpvJVs8EEdD9av+ErqDUtdWG8vLWzMjEma4baifrz9K9g0O2trj4Yafrsfhy1sA9u6I0cCqCcsGKnrhuT+dZfhrwP4d1q1vLxIrW6lnw0CuciHrlSPXPqM14EsyjXc41IcjTt01O2jgprllCXMadzJ4Et9JSGTxfo0lwrEmTIHHpwa5GG38O+IfEdvpNrq8q6Iy7b/UliMSDuAu7knOBx2Oa3PC3wia+1O4XULexgKc2oQYPTqQMDGfWtHUfBw0/wPb6db3EeqXtzqI8uNMFVUK3yg4GB1+lc0JU4T5YSbbO2dOo4tzikkeXa/PodlqV9pmhyPLpkUzR28rSbmdQcbie+ar3t9FeWZVW2OjKY2Y/4fhR4t8OxWNx5MUZtpjjCg5Ayf1+ornmtdSt7oCRVBQcHdgZ/xr7Gi6c4Ri1c+XqJ876HrHgC3s2gViw+1feZ2Ubl9Rg84qjrd1He6xPf+SoSQ4hOCAVXjIzzjIPtXD2WoXccg/fTRkd0H/s3P8q6JdQnvraCSXaQibFZVwCAaqphoK3Lt2Motpt9R0ZzqkhByBCP51I7Zvoe+Ax/T/69UraTOoTt6IgP61YLBr5O/wC7bOPqKYrFqBv3kvX7wH6CvQvhKdsWtyngLbqwPfo1ecW+MyH/AG/WvSPhgyp4b12YnYQFUt7EV5mb/wC6td2vzR25fpWv2T/JnG65OZtZvJW3bmkOdzZP41jEj7MWHQknk+9XdQk3Xc7HJ/eMcnvzXrHwg+Glumkw+KvF8GLYAS2tk4xv7h3Hp6L371vicZTwlLnn/wAOZYbDTryUYlL4LfDexbw5B4l8YRkWrZktrR/l8wEk739vQd+tdTrvjjwvY6hJNp9ihPl+XxMYh+GDx+FYHxT8dTXeoxabbnyxI4XavRE/xrzDU0kuNUSNWLM7Dp65zivAp4OrmT9tiJWT2R7M8XTy9qlSV5dWXfHF7PrXiO3njnuLZL544mjWUyBVL4+Tfnb1zxXa6r8LdEvPFmrNrWbmRryWIXBOTLIjEM7k5Yk455rntC8IeIvEXiTS10nT5J4rWaKSecjbHGqvuO5jx0HA616X4g8JXuj+I9S8SXOpXMy3c0ziExbUQu27+8eePQV0Y90qNFU6c7SRnl85Vq7nVjdSPPoPgrpq+JlimmsEsCCwjVt0hA75OdorX8KeBNB0LxBeTXGqWgSDc0dqIRjGMglj2xWlomgal4gnuF0+R55psDrwo9z2r1Lwh8MNC0NI73xJdwXl04ERFxIEgBb+HnG4npz1rxJ1qs9HLc9uaw1B83KeA/BvR9f8aalqM9npMt1EoLG8CkRoB0AfoTjHHJNdPqHlQReUPvLxz1zX0HrMV34VubW40XTrt9KAIlhtp1hii+X5RHBj5yfTivJ/HEuja7dvPCNQ0u+dSYzdWIjSRyfvNj09a6K0FJpxVjlw2MevO7o4g+auSsbuVXcwVSdo9TiivWvDXgbU7bS4V0zUUdJMNNcwEM07epI4A9B2orP2DfU6HmEU7JHiNvo2rRkSyaaI4s7QZI8Egr3GPY9Kfqr3b2ht3SXcAEB2EDAPHArLur9o0SF9R1GOVlLHbdv9B396qC/v1m82HW9SMUQQeWLptxZvfv2r62NHByd+aS+S/wAz4xe3i/hX3v8AyNSyvZDCWlMmOFbKYzg88+ldb4KltY/E0fm7F/c7VY8bMqcEk+hNcQviXxNAkyr4h1BVAI+eQHcO3Ue1WpNX8RRaf5i6rOpPGSi8/UkUvqGHxEvZKo1zabd/mXGrWpP2nKtNd/8AgHV3+rajo/iqG3mtWRJA0iEPkSEEcAj25r3LwNrdjrWlqwwUI2sp7V4H4Ci1TWLxrjU7o3bwW0kiK0KDBK4BBAz0x1rt/Bd5daa1oZnC7srIMY78V8dmuCjhqrpRlzcvXY+uwdf65h7yVmzS+IXhJtNvjJpsotorgkxvtyFY9RXG6P4I8RrrceoX+rCSAyDYrYGB3xjr+Ne7XUNtr2iyWFwcb1+Rx1VuxFfOvi+XxLpWvSaFeR3bmKTCTJceWCpHDDB71xUnKasmdlGonG0/iRZ8I6TJL438Q6R4kkjaa8he3KSfKJVPTH/Acc18+ePPC994V8T3OhXUb5Vv3DMuC6Hp+PrXt2nRNq8F3emSS3vLGRY4dw5ZNgfJPUn5hg+9dDJDoPxJsbTR/FqGDUrSQNa38XEgwRlT6g46GvRy7HrB4io91opeTS0POx2HWMhGUX6eZ6r4W8IwW/w90HRLiMMtvYxROrjOSAMg/rXzL40e5+H/AMT/ABLaW9uZNI+0rECg+eMlQ6k+v3iK+ytJlaWGaDIOCNp/2T6V5f8AFb4Qap4k8U3muaRqWlpHdJF5tte27NiRF2hgRxyPUVFGtH2jlLVM56T5JWk7Himj3Fx4iUXFnqkMIVhuL8sAPr/WtDxhBfaC+iCDUIHN+8o2jazxkhdsjIDnawY44HtXY2nwL1p51abXdDtMDaxg05mbHfGSAazvG/wV8RaesF1pF1DrxXAkSKEWtyvPGzDEMBjocVfPT5730O91oTiouWvXTQ9V+CWl+HdS8LtqTeHbCHVYpfsl4WiEh3xgYKM2SFIYEemcdq8F/bY0yPT/AIhaZqMVuI1vbQCQqMKWRiv57SP0r6E+Auj69o+kakfEVi9jLdXIZIpHViQqAFjtJAyf5V5n+2zpb69pnh1rFCJbe9ljkkP3VRkHzH8VFa5XinSxUZSf9WPHxdJTlKFPVX0PlLStLuNSv/s1rkJ1dmYhVFejrPHHYxw3Gg6WY7eMLmOZw20f1/xqbRNOsdJsVtYFVj1d2HzO3qab4haCLR5WVUVndVBA/E/yr06uOlisRGMdFc64YKOFw8pS1djkLbBv7twMLlcDOcDBqzG/+njOeIj/ADqhZyfv7k/9NB/6CKlikzqDn0iH86+hvY+Ysadsw2t/vmvTfhdbC68KavEzbFeVMsACQFGT1xXldjJuhGcfeb+Zr1v4ei2t/htc3M8/2YPeSs8pPAVY1IwO/ORjvntXk5zK2Hj/AIo/md2X/HK/8svyIPgx4Ph13xBJqmpRb9NspSQjdJpM8A+oHU/gK9d8U3Goa5djT9Ngd4kO12+7Gn1P9BzXh/hX4mXfh/RV04WUbxxlmDg4Jyc8jvWyvxfmdP39wLZccADpXhZnh8XXr8zjotj3MtnhqdJJS16np2j/ALOttJfxaxrviqSW4Z/MaO0gAQgjgBmOfTtXb6N8Ifh5pM/26403+07rgmW8cuAQMZCDCjp6Vl/CX4gWuveCYpZLpWntJGt5d3HA5Un8COa6PStfttU1Nra2lWQKNzYPTnvWtbF1lTs3ax5n1WLm3ub9yiEJb28UcMSjaqooAUegA6Vy3i7S11iew0uKGCcvcmR0kkKYRVPzAr1IJU46etdLc3UdrayXUuQkSFicVi+DomvNVn1i/jEcUOI7Uk8qWALkjt2H4H1ryaCc53Z0punG66EXgzwpD4Vtr2CKQSSXM/mPgAYOOlbSaPDfavZ31xFHKtgWeIOm7bKRjcvPUDIyfWtC5bzJyUwc9CDwauQ4hhCDr3+taq0Z3RnVrSlHXdnBaRoOuX3iyTxb4mhZPst0yaZZRN5jBOVEjdhkZ4465J4AEfxX8Z2OlRSaZJoNtqF0bZrl47qYBYIxwGbaCcs2FVVOWJ7DJr0NycAjqK4weAdDn8eXPi7UWlvbiVU2W8vMMbKMBtvQkA8Z6ZrrjWTepzruzG8N+E9TTQrPX/CN/JpVzdQpJcabc5MSyY+deckYORg5/CiuwOsW+j3OpR3LLFDzdwsxwGUjMmD7EEn/AHqK0Ui0qj6HxNJFjUAbhSHJILk88j0/Go57XyI5pEZ1bcF8tT94c89K94l8N+H5G3SaRas2MAlKjm8NaCw/5B8a+44rxv8AXjAr7MvuX+Z6TyKv3R4UEk8xYlzyhbLEDJ9f0rv9EtYtasDpR0WJgpLPdK5RowMZOeR36dzXSyeCvDTPu+xyA5zxKetdr4W0HTdG0a7vIrfekUL3TxuxPmMoJRT65PJ/CuzC8VUMbUUMOmpbpvS34mU8pnQV6rVjO8MaL4a8OWsKaheS295ckQwwkb5ZQeBhQM88fXtxV3xT4Mubexmv7O4WOOH52Wf5eB7iuM+B9xd6x8Q7nWtTdZ5be1e4Yv8Ae86V9qsP+AK/0zxXo/xh1kWvge6kTHzyRxsD6Fs/0qazlUk5S1Z2QTozjThov8yp4Y8QRMiQyHZIABzx2qfxrpWkeJrAPJcJFPEhRnABYqe34da8K1vxlPJcF7WKQykYXZ1rLt9T8QQ6hC+o+ILfRbiRS9t9qb5T2yRWUMJL4k7M3rzp3dz1fR/h3Np2n3NvHeCfznDKxH3QI0THXp8v5YrkvE3hbWNDa2uRG0rMSfMjGMEegrt/CPiB7+xk23Ebm3bypXjYFWYKCSpB6c555rK1p/EPie7CafPbW9natsZpWO4sfQAdAMfrU048rlfeT19bHNTkouPZG78M/H3lxpaag3zqMZYEH8c167BdRyxJNG25HUN9Qe9eU+HfhxbQ6hHPrOqXGoGNl/dIvlxkkcg9SR+Ir01z5ZwihQMAAdAKFDlZliZ05u8Rt+u2QOnQ9RTIjuuhyeFzU0hWaHKnJXrUVoOXkHUnH5VFQygy80mY8Z+lfM37YXiCbSbjQbW3i3tKJpDnoB8o/nmvo1mLFsnAFfO/7Ven+HbjXdEk1241CPFo4hFvyCN/OflPNa4OUY1U5rQmcJuLVN2Z86t4svmXH2ZR77j/AI1DeeJ9RuFVBEqKoP8AAr9f94HmuxGjfDYIN19rqORkBsAH/wAh0j6H8OwRt1LVWz0+Yf8AxuvajjKEJKUYtP0OeVDGTTjKd16nJWOtx5KyaZa446pgk/3iQauzajaPc28dnoSyT3OFAF0VB+mR71uyaH4FCnyr++3d98uGH4eXim2djpFlqkF7a6lEwg+4k+SD67vk5/DFd8c3pODWt/Q1p4JqFpWuaVj4S1GQrnQ7+zh253tcwtz9Cw/nXVPpc8ngaHw3GwglE7SPLNjGCc4+VjjoB1rXs/ivPFAkZj8NFEACqysRx/2z/rVpfi2HBWW28MncDnPmFfy2VwVcf7S3N0d9hxwnLey30PL7/wAE+Jo9Nub6HTZbu1hwrTW/zqSTjgdT+XFcpqdrcSR7BBKNzBclSAMnHJPQV7LqHj+zllur6a80yMyQBFtrZ3RMjoc7ePfiuUk+Iccjxm8u75SIhHIqXp2Pg9cFa6aWcVHf3LmE8sikmpFLwlJrkElzBp88sMNxiKUK6jkcg7WIyOT09a+gv2W9MvV8PalrN9NJM93cmGBnYkeXHkEjPYsT+VeL397DrmnWz6HM0UkrmIPNKZBGcZYj5Mlj8oHOOa+t/A2hW/hrwxp2jQ42WduqE46nqzH3Jya48wxyr0bctm3+QqWFlQqavQPGs4j0tLFCBLcMFH51ieHPEdtpl/faVqt9borXBeFmO0BSANpJ9MU+4vUv/Fk07MDBp0W7/gZ6fpzXH6lbWupXsrOu2SR8/L1PpkHivEozcW2eh7Nctj2TT2gkhjltijQsNyMuMEH0q7vLDJ4rL0OLydItYhztiVc/QU6edmm2rnC/rW9+pyOHMy+Zxu+bn3qrcXGGytRNMCpDGqc8wOefpU3NIUkin4hg0nXrSTTdTh3RsGXOSCMgg4I9iRRVfyDeXSwrkFm6jsKK0i5W0Zr7qPlEftCqTj/hFZP/AAM/+xpJP2g125/4RV//AAL/APsa8PiA3/WpWC7T0r6D/UbKP+ff4v8AzPM/1gxn834I9kP7Qi5/5FWTJ/6e/wD7Gui0X4+NqukX2mW+hzR3V1F5aL5m8Dsc9ONpr5yKr6fSu2+CuiX/AIi8e2ui6e6xNcowmlP/ACyiBBdgO7ADgdzVS4UwGApyr4eFpJd2XRzitiKkadZ+6z6e/Zs0iQ6frGssrC3mljtrce0a5Y+43OR+BrofjXp8174LuIbXAZZ4XbcP4Q3P862PCOk2vhfSINJ00OltCMfOcsx7sT6k5NS+ObhG0JY2VWM0yqc+nJ/pXzrlZ3PWlNym5Hk3hfw5Da26bo1aVzlmI5HsKwfj1oEhs9GmtrG9nlZpIwtrG7sT8pAwvuDXq1nbKr/dHau68Ksqy7WUEMneuenWcXzFVZuOtrnhfwn0zU9P8FQnU9Ju9NeWVwI51CswCqN2M5H481M2pDRNM1PUmbakO52yeoUj/CvaPH9qs2jR3CqB5c3GB0B4rxi90yHWNOvtIuV8yG6aWFhu25y5A5HTtXk47EezrUqr25tTbDydeE+9j2BZwbGS8hYNwjKD6EHH9KmOt2jxRsS2ZUzgCvnvT/ixZ2GnWOlyDUY7/TYjZ3cuwSpNsG0/d7/KDkj8q1rL4oeGZIzJJqH2YMdxWWJ12H64xivo5YeSd7Hlp3PX7nXY7MfaPJeQEiNkDbS2TxVyz1i2VHbejKSc7XBwfQ4714tqvxJ8JbV8zXrJtmH2xuX3e3A61V0X4meE5JpJJtdS3BbcI5kZcknv2z+OKylhpyWiKT5dz3kX1rcRFY5kLN2Jwa8H/aJuU17xJoWm2wjD27SR53MC/wB0ngDGMg9/WpdY+Jvg+SBvsXiW1WVHK8A/MAR0+vauXF3Drmty6qLwNFABsVbh4wo5ySAQOWzz6YrnrQlhqbqSVjailUlZHL+PNEistUt7Yoxb7OrE5xyd3X9KwrfTY/N+aMHOMEduh/rXd+NnvJ/EUv8AoqSAQxqCTngYLH6dBWd5d5IpVbBEyr5LEcZOefoo5p4etP2MfQ6JUU5HMDTI9iL5R35G7B45z/hRFp0RYDyW28cZ5XPP8q6x0vHDlbKFVbdjJ6Zw3PPZeT9R0okivtjFbOBDycE8j5Rj8l5P1FP6xO//AASvYKxzUel2jvGGhkUYHfpkfSpTpFo2393Ju8vufQc9q6Axao7yKbaFCCSSM/KOD+gwPxApzx6wJJP9Hi4JONpPO/kdPXC//qqXiZ9/xH7BHKX2kQeWVELZyB+f4Vz2qaco1MRxxbTgZzXpkVprE2FEERY7SAYzz8zY7cZOefQZrI1LTrhtbAmjQFIlCkDgjc3P5/yropYmSV2T9Xu7G18O/CcepzeH/MLCHTr43kmDgNtwQD+K16jrvxD1y61if7FNJZWyZQRDBLn+8a5/wBbltEmCTNA+/G9QCR+B4NeXS/EK4tfE8sd5p/m2iTtG0hbDlAcBgOn4VdClUxSaj0M8Q1TlqfQnh+/c6NcXMkoeadt0xH97sK1PDto019GWU7nIArzjQvE3hbUUC2OrJHLtyBv2/wCfxr134bWmZhJ9oa4WKMMWbB+Y9Oe/es50HDdWMXPQ73KwW4xwFGFqmjh8tUWoXybjGn8NJYnzI2as2RBW1HPx82etU5m+UsO1TTyBEJYjc3C81Ru5o0CxyyBFAy59B60yzQ0prextJNTvHWNAOCfSivP/ABRrMurAqmYrOLiKP6dz70U+YToqWsj4Nyf1oLGmg89aUGv1Y+PF7+9e3fscaRJe/E+51TnytN0+RiR03SEIoP4bj+FeJDrX1j+xbpK2/gfW9bZf3l5erApI/gjQHg/Vz+VeXnNb2eDl56HbgIc1deR7gckt2/GsPxszf2XCuAR5pOffaa3F++awvGn/ACC4xn/lr/7Ka/PnsfTJ6kFsuViPqBXQWckkCB4zhgOKwNKYSW1u3UFRit0HZHk9K5IrRlz3NHWb+31HRWsVjKysAeegxXjjltPurlpcZglkkPpwxavTbDd9vXevySBgPevNfiYV0p9VklUui27MVPG4FcYrzMfSdX2cf7yN8LakpW7HgWs+DdU8QvqHiiwubJmmLXU0KsVZNz4JC4+7nkc9PpWK3hXXLf7ElrdRyvfnbGkbuhI3bc8jBGc9M9K6u6XXYbWexhshHbSJ+9mVhvijJDbWAPy9QcHnAz0pbKC8tV0I2t2ttai3umkZjydoPnkZOWDIAAQR+HWv1SVGnGCtb+kfJU5TlN85zeleGPHV1qc2nxxSRNAT57z3ICQgHBLMx4GT2zVPWNB8RWGqQaZexxG6nj82NRJE4K88kjOBxkZxxiuk8O+IPEFrHqFt4dsprmwn/wCPkvuZyM5Cqw5BA/HBP1qa5t7xG1C6uLcwSfZJVmMasI4Y9vyorHvuAXGTnJzWdWhTi3ZkUp1XPyOY0nwv4k1S4kso9sQhiWchZAAUYZ3Db1GMZr1fT9Q8KRQ2N6biG2nhhRRtukHGBlSD1/GuNuNP8ywsLmOS7itntVkja2Qs8ioi+YCARtw2eTwT+deW+ILd01u9DbFKzMCOODmvJzDL6eLjFc2x62CxM8PKTa0Z9C3vibwnNcSTS61ao7gKQ1ymMDt06e1Nj8Y+FUVg2s6UytkMDOmTk5NfNkkLYz5kY/Go2tbjcdsit7AGuBZBTtZyZ3PNZfyo+mLn4geClUiXUbVyc52OTnPXovfAqq3xG8D8sNWVGYlj8sx5Jyf4favnFUYQCdmYpu2t6j3/AFq7NZw4Ty55Dld2WTAK+o/I0Ph+hF6yf9fIFm1R7RR72/xS8IwksupNLzkbYZf/AK1Urj4teDXyJI5ZM462znv7tXjdx4fnhtYbiSVdsyeYgH901v8AhfwXBqFiLidt5LkYGfb0Iqf7IwcVdt/eW8did+VHcS/FTwfGc20V0D6LbY/mapL8UNFmkVINFuHJwoPkx5/nVWL4Y2sjBkijXPTcZBnj/erFPhxdJ8YzadhWWDYeMkZZQ3f6ij6jgop8t/vCGMxEpLY9++HUok0YzMuBJJuKjggYHFcX448E3t8Jb5fD728rTFfOgl3RyHPQIeSe2VP4VoaZra6B4cguJCAjSqjZ9D1/QGujg8UaJexxfaVls7pFHk3CSMpVcYHl4OBj2Armw9aphXzwi36CxGZYajKVLEK9/U+fbnR57G7aGRdkyHlHHUf1+tfX37Pel/8ACNfCOyuLnetzqrtdsHYkhW4QD/gIB/GvNb7Q9H8WX9rpWpSXrNc3CLDdIFaViWGQzFSw47ggete5agsMLW+lWqhYbSJYwB2CjAH5CvRxmYxxVJRUWn1OHDyhNt05XiTeYWikmYErkcep7CtCzkaO2VRwGOTjtVNlEUEcZI3feb2J6D8qWeYR2bkMNxU4HrXmpHUOkuvMZ5htKj5Y19fesjUGZ7K6csWOAGP1P/1qmn/0a22bznqxpl6vl+G9235pX3H1wOBRYpHAeKNRTSvD15dyEYhikf5jgHAJxmiuI/aF1H7H4CvY1ZVaUiEA98sM/pmivQweDjVg5SMa+IdOVkfNA7YzTsHFINwNKN2K++Uj5ewqqxPoK+3v2ZrP7B8D9GOSxummuD7bpGGP/Ha+IgWGc5r9AfhjZnTfhd4ZsTEY3j02Deo7Myhm/UmvA4hqfuIx7s9TK4++2bjDaSWB+lZHi5S2hyMFztKtn0rRkLK5yvA7etU9eIk0W7zx+6z9K+RSPauZHha4E1lAO6ZU/Wumk3NGFXHUda43wK3+kzQHpncK7iOPdjpXPy7lyeqMQXs/9oxtndskOFHA6Vwnx6klOmtcRqA00KrgkDnf3PpzXZ/KL+PjGZDznqa4j46Qww6Cj3Em1JNyse/HzYX3wDis6dPnrU1/eX5lSlyxl6P8jxAX1wFln/svz4hcZ+3B22+YDgb+cFQGP54yabq0trfeING1C4m2SS28hFrbrsGI9wRYwD8qSHPHu3WmRapa22l3WnyxyGaaORYNq/u9zkZB+nXp+VUrNof7R0W1ntPOmEBXzGBADZO3K8BhGck5PNfotSlGK5ku/wCR8xRqSk2pGzFrE91JZSQaHHcXdurG0h0/McYJGG8xVJYsPXI6ketVJtYkTQtSsFjlt7Qo4ewLbgkjkBSSedwfnvjaBT/C+p6fpelahFqGoPazXLq6TxoSXVScqB2z2rOmludR1G71OzJhlvGjWMkgAJ5gU5z3zt6+9ZVaMIacuxNGtOUuVvQs2Fm+oagXh1CfTlW4It4ogctIqjAPQDaOCfWuZ1PTY5Lq4m2g7njUArnkuckn+ta0V5rFpNNFp7WsNvM7M27aGVz2XupPbHPAxVXxI1yFiMOYk+Vm3HByBjn2BNc9R2tqjpoQlJyb+RkGxl2THcrx7bjA6ZIYDOP89KtnTA4fy3YbZkUbl4/1WTnFQ6Xa3t/NLbyXyxCNCWBB3NlwWAx3Oea0PEGk3GnQ+XDqBlVyxZ+BkuP8MjOeO2KwdampqLlqdaw9Rx5raHGrGi6DO2G3juemNy/r1re8S6He6RPYR6jHArSaeskYD7wRsOM8dc54/Wun+G3w91rxBcf2fHpdpfGM5ZGnHAIVifTgFD/wKoPiwt5DrEUepMGNvbGGNthHAYgLz1I9eKyrYnmrKEdjSGHtSc5bmSuk26w2Jh8tzKkTMZZM/MW5289R+fBr1D4Z6WTosDW92YSz3MbRlAQ7BsAg9ucetedRQWWqppdy2p6Jp32d13RtLLvIVcZIWMjJ68E16L4B1HQJvDkCXerPZXFvcXKmKIMchnYBzgdxyK5cc5OiuXe5WESdT3nZWKXhs6rNHqdvfXdzYlh5XmtIW2TBgSpGRghVbjryOOaqeK40PxE1Z43V1BjVXHIYCJea7mC+8KwpIp1y6uS0IiGQHKEc7wG/i4rg74RSa/qV1B5jW3nARO4ALIqqoJx9K8+cpyvJxsdtCEYNRi7mjqbTf2MkElml3piQGa6h8zY7gEj5T2ZQdw/3T1Ga45Y9NWOYaf4ojSFjvEV9DJHI3oGkjDbvpkCut1K/t7d9PhluFtZZIz5c7jMec/dcf3c457fiaz9b09GcNP4Jgdnw3n6ffbFfgHjOQB34Gea78I4Kmoz0OXGUqVaT9otjtf2aLPU7/wAbNqbahbPZaXauzRW7rs81vlTKjnA+Y8+le9WSq94WLs2+TLMx5b1rz34AaLHo3gW8u10+TT5dRu/mSScTNsjGBkjjqWrvrGRdrSFeeVXNcGKadV8uwsPQhRhaGxciuBJcyPJ/Exx64q0yeaFjXbImQWb0xzis0Lhd+1mIPAx/Oor/AFBnSOwhUw55k2+g7VlY2ElkOoX4hjGIEfG7vI3+Famux79MeFsRrGBg4zxVDw8yTXZfG1IuB7n1q/4j1zRrOxeG7kLOynATlqTvew0fKX7T92Tpun2aOMS3jbgR1A7/AOfWisL9oq8W58SaZb42lDLNg/3TjH8jRX1WV4fmoJnlYyf7w8tDfSng9Kg59qd83r+Fe+meWXtPha6v7e1UFmnlWMY68kD+tforBCLWyt7QNuWCJYwfUKAP6V+f/wANo/N+IXh6MjIbVLYH/v6tfft1KVPuemK+bz+V3CPqetlqtGTIptoBxnk+tU/EOF0K6OTnyxkfiKGmLOF7k8+1QeJZiuk3A65KjH4186kek2c/4LcJrsQ5AkVl/GvQowAMV5poUnk6zYydvNw3tmvSHz1FZSVmym9jlrtmi1Bo3+6sxwa5P4+LN/wiVrdRwedKl0qrHjO5irAf1rr/ABBC0cxk28M2c47+lcz8UIDq3w8vreWQQeUokLHgqoPJ/Kng2o4iEn3FXV6bR8+trEUy2tvfXUgfy0VwIQU2Dqq91c5xn/ZBp14G/tfS/wCy1K2RiuI3FzjzACP3+8jvt6Y/nT9KubG30O6024nihf55fLcfM52/IVbrkEdAOPxNZtj5k0+kyXE7QzLDI/klsmUAE+vBk5XB/u/QV9zUpxWsf60PnqVRyk12Ha22kxmNoJ4JbUqCZL1CJll/hXavVAOe+Rn2p881jcaEUkWON/NjMl2hKLc4YBgFwAoyQc8E4BqvpFhFqkRvprMX10HEZjlbCqg7nuT7+1Vpvs8evXMFurS2uAIyOSuCeQcdBycYxx+NY1KerV3dCp1dVFKwy7bVJJBf3EGnyQyMHw8Y3M2MK7Dr/T2rsodHt/EmmQaldXxaSRSW3EIz84Bx9B2rhG1a4cS2w0x7eSVVge4YkggAYGO2flP/AOusnXdR1yx+zWVlqNzbWy2ysixPtLMScnI/2sj6CuPHUJTppU2ou524CuoVH7VXXY9JtvBMVtqEd/bamihT88ciuWYEYIBHrWjJbaMYUXU5kcouCnljDHPck/0rx7TJbqe5SbXNT1K8iHJiS6K5PoSe1d1pV14G1jW7WPWNKFjYLtjEXnh2PvuYc89eh5rxquBrbzm36I9injqdrRjY3n8UaFoTahqemXRivpotrRfagFlKjC8Z4PuBXB6PqvjDWkCtb6hqjckqtq8y7SfQAjH0/SvqHwl8MPAFvFBe6f4e0edmVWiuZFEqkgnDLnOT9MV2M8GmaXCMXFlbxxHDRIyoq59u1c6rRoxajFyfmTOTm09vQ+UbvRdP0p4IPE3w7m06adPMSVpJEVhk5YDdjg9R1Ga6PQIdHurOG107TdOiVf8AVmaPnB5PzEn9a9q8XzeCdX0ibQPEurWRSYloHDCRoH7FSoODjg+o4ry3SLWwS+SOa4tIw8vlwujcMc4B5Hy54ODio5vaQ5pXT7XZvTleySX3EWq+Hl/s79za2zSYyojt1Tp3DAZH415qk2t6ZrDafe6ZPbRz4w7zMwKAgjGR9OK9XS6vIbqW2vLtpYd5AO3GPp/9f3rn/HcVpp9tGd86NNIhOWBD45OeMnHFb0YTcGmroddKnKPRnL+MLmKG4tlu7EXlo8AVwG2SIQSdyN2PPcEGszTlD7otB8ULbAgj7Neubd8HqMn5D26NzXVaRZ23irT7kwM0n2eQRAshjJO0EgBvT8cipvAPw7GqfEXS7G6hJtUm8+5yD/q4xuI/HAX8a6KWKjTXsp7robyy91aH1ilJNdT6E8PWd1pfg/RtIuHX7TDaJ55Xo0hGWxjtkmtu0ykG3dkY5qteyb7l3aRPmJ+XBNWrfynVY2dVPbcMc+ma8693c8+1lYlDfuSEcgD0HOaoeQu6Sdmdnc7V9SO/5mrkrW4QlpVWFTg46ufQU3z4m/exrt2LiOPb3+tWhFaaJ4LQIrbSckleea5vUbdirux38d+a6UTSSWm6TaxyR8o4/wDr1y/ii8j0/S7y7uH8uGOJnYnsAMmhfEUtj5Z+NOorqHxDlVSNlnbrCeRjf1P88fhRXI3N4+p6zqGpSZ3XEjSYPONzZAz9OKK+5y+m4UEkeDXlzTbO1i+Fer/Lv1HThnqFZ2I/8drVtfhLl1E2uqV/i2Wxz+GTXdiRs/eOas20c0zfuUz6kkAfma/N/wDWLNa0uWnLXySPp/7LwdNXkvvZm/Df4XaZY+NtLvl1G6uWtrhZlRo1UErzzyT2r6Hu7kRsTzx6c1wPw2tT/ak1w7IWjixhTnBY/wD1q7S6LMx2ke2e9d+HqYurC+Ld5foc9WFGDtRVkQpc7ZN7dOTzXM/FDxlY+GfCcuqXkM1xCJo4ysWMszH3xW6k5Mr7gmBxj1rxb9q29hTwzpOnpGRJNetLtPTaiEH9WFddGmpzUWc1WbjFtGXc/H7TGmRtN8OzpslT555lHGeThQf519VW0gmjSVSMOgYfQivzXg3YlGwZ4/nX6BfCTWBrnw50HVN+95bGMOf9tRtb9Qa1zDCwpKMomeGrSqXUix4rl2tFHzyxb+lcj4yurWDwxfrdK0iPDtaIMBweOexJ9K3fE9wE1iXe2AgGCf4RivJPijr0V4kenacqXSCRZJtq+Yhw2Bk9DhiM/h615+FoupVSOmrNRg2eeahJpd3KyNZWcUkahYoRMUZz0LgngnbzgkcjvSXNrDBe6XZK0U88sMpiuIfmjG/7oHTgEMT6FqlsbDT71tQW+jNxK858u4AKiNcfeUDGQDwaz4Li4lgsJII91s6XEbuuR5ZK4f6BVCnPevsZLlirP+rHhU5qUmrbFLUNEYamtnPJOjuu4R2u11CjqC2QMk5x6cZ60+COSx0wXSNsZHBeymz5qLnnn0J4wRn5s4rP0iyj1OO4llvGt7OIjzIovmaTnjav4An8K0dThXQnaOO5kmgkjW5V3DK8g3AbWz3Az0ompvRsiM4JpJamXDeGO4jN1p95wpVYriVvKkQjOWyPx446elZvj67jfXYmt0EUJtYikKkkRLt4UZ7dT+NWtU1K11C1NpbGeR2m8zdMBlR0wOp7j8qxvGqt/wAJAFbJl8uNJfl2guFwSB6VlUhFWZpSnKV7jLOfdjJrSVYpVCyIrDHcVgRedGCxjYKMckVctrsr1P41CszfVbnSW99qkelppceuarFp8bF47aO8dYkJPJCg4HNXtH8R6to9yLi01m48xeSZmEuc9c7wa4+e8DoJJrjyoQwBVOZHHfaOn4msl7rP8UrfVsUnQjL4kilV5dj1h/iTqayxytNYlo0CAfZlwR7jp+lU774i3EyFGWzAIwQIAQfY5zXl5n5wI48n1JNOF3Kg+WONT2OzpWf1OgnexX1urtc61/E//POa4JVgVCu3yntj0p1z4mv75hJNHd3TgYDPuJArnNMvfLuVnvAbiFeXhWVoyw9iO9ds9r4PuNMGoWzXDIqlpbeeU+YOOgJPPtxSq1YUWlyt+hpSjOsm+ZL1L/gLxe2mzyRX9ri1kYMUb1Hf2+tfSvwXfT9Q06/1+zeZ1H+joZQvBIDNggZPG3uR27V8e6S2j3xuxbhtMzIDbF3Mi4AAIkPXnrkDg54x0+xvgzp1tpPwa0aG2uoJ3mR7i6eKQOolZiSuQcZAwPwrkzOFJ01K3vGmFqVU2r6fmdE0gMp9qt2zSGN3T7x+Xd2HqayrZ3mmKgkIOp9qtn5gFjkcJ3UV48YnWy7BbxXEga5kZ1Xndt7fX1qS6VrtvJ5itF4Cg4Z/r7VZtIWhtFU4weWU+tVbh9iGMj5O+TyBTEOuzbwWflxlDjjA9cV4X+05rv2DwDNbIxWS+kW3UA846t+g/WvYNXhNraQuPkMpJ2k818p/tT619q8W2eiow8uyg8xx/tyc/wAgPzrowdPnrIivLlps8w0xdtvI27IJAxRU1pHssUGOSd1Ffc0I2prQ8GWrPdP7TtlVmN28idnt9OuHAPodwUVb03xZp8MkOmyLM8jscPJ5MakdfuCVnz+FeESSTSk+ZLJJk5O5ic1e8MnZr1m3pJn+dfJ4XJ4YefPDRnq1cxlUXKz6/wDhvJDNaXF3BKHSSQKMYxwPb610d1huGJ/CuX+E8PkeD7P1l3yt+J4/Summ+dtqZ54rlrNe0lY6Y/CiCKJSigAMx5wc4FfM/wC1LqTXvjqws47iNo7OxI8tV4Us5yf0H5V9HeJL37LbizikCTSDkr1Vf6V8kfGLa/xC1LzHB8uOJF69MA9fxrowKvUuc+JfuHFRxPiU70HOO3rX1t+x1rIvvhnJpbyZk0+9kRRn+FjuH6k18lkQbJSSC2/pk+te1fsda4bXxfqmiltqXduJkHT5kbHT6N+ld2YQUqOi2ObCytUPZfjDp+n3872+pKz2zRFnCysjZzxggj0714JewRaDLHa6ReXTRSsYdhcbXJHHTGQV4OO4r3D4oP8A2rrs1lLgxRoFCjv35/GvDNe0K/0/UYYb4y3NoJma0jUE5yemRjnJzjPrU5aoxhaXYeMU3NNbFRobS4t4p4Bfx+XDvnmTGFwMbQo7Hrk+hHaq19C1ndaXJeXH2VmlaNVLYHk44bnhVJJXOMHrUumWa3zMy3c9rPCkH2YQgk5ZR97uP/r1kas7/Yt1xFLcy292sZ3jcVAB3KW9GPau981kr6HNCUeay3FtY9SsJTcWeLByxGZlCo7ddmDwRx9OlTTSTNBqF3qVzFczRoqySR7WaGQnA44BAx29DTfO1CW9axjb7RM5BSO5wyoMbhgE4Qj0qTUUv7GCJ9W+zyRBtxmhQESEHALnHzEdeexptza1sZ3gvUytNutPvL7F1PcxQ4wrRwoGU93bHUHuPf2qp40uHg8UoZIRGYF8tVBBO1RtUkjqcDk1OJEvNSto4ZDdANmWSP5cqOcnOAMDOc8VjeMVkk1gzNdR3W9dwkj+795hxx04/Ks501sa0pu3NYjm1hmJ2xxj681REzM5PC7jn2qq6nvxUkWAvU5HY1lGmobGsqjnuLPucgc/LwKI4t1TQbDkNjkcfWpoovKk3HBFVUlqxRiVxbHAwKVoJQMlCV+nStO3llkmG1VC55wgq5dSN9lkO7tjgVg6rTsaqmmjItNPmuEzGrE554xitBLFowI7iSDZjlHfPFWdIT9xu65NJqFptWWdpPouKzlUblY0jTSjcS206P7LI1g5kAbMigElB2PqR79q0fCvizxH4WuWbSNXa0RmBlgJ3Ryf7yHj+tQ6bYzf2Xb6hZzyJKrspeJyGjfPAJHTIwas3Oqa8dv29re8x0N1bo5b6tjcT+Na+1TXLJXOpYWpyKcVp5HuHgL47aPcW0eneJof7PnZgrXkQLQt9R95f1Fe46G1rqMENzps8d3bMNyvE4ZXHsR1r4RuLiN4gtxa2cD84aBCAfZhmuz+EnxI1P4Za5HdxbrvSZvku9PZyMg870zxuHY9xwa5K+Ai489PR9jD6w4z5ZH2qysIWkkAJ9KzLvMLCS82NjlIQfmc9t3oB+tS6Hr+m+KNDtNc8O3S3VpcruRh1U91YdmHQimyw+U5klAecnP0/wDr15CTTszsWpheJJJY7RLm6ONxLMT0Ax/SvhbxxqzeIPGWpamzZFxcMUJJ+4Dhf0Ar64/af8QN4f8AAAWNhHc3UbQxker8HH0UE18YWXz3A/rXs5VSu3I4cbPaJrhj9nXtkdOmKKlgt5Lu5gs4PmlnkWNAeMsxwP50V9POtCFk3Y86FKc1eKFA4HWrmilV1a27HzBUDR5XOTk9e1Sab8moQPIdqiQc5wBzXM4GSlqfY/gtY49LslhmWSEQAB1OVOBzWpcagsYf7OCAiks/Xj0H1ryn4L6mlnc3VlqF6kVtJHujV5ABv74/CvRb+6spLCd7eSNykZIVZBx78V8viKLp1Gtz3adRTgmY1vcPqN68jRHezY+Y9R7+lfLvxDvhdeN9cuFiSZTeOis2AcK2OgI9Pyr6m0hbR7a5mmvIA1vCZZEEwySASBjNfH8jSXTzXH2iMtLIWO4gHJf3/wAa7cvi7yaOXFtWSZWlkbyJMW8agueRnj8zXY/s/S3Fp8UdHuI2A3SOkg9UKnP4dK5CWCZkZfMhJ3kYQhifYAV698M7GTR/Dkck1q0E8jOzF1wxUnjPfpXfXi5QtI5qNlK6PVfHkN1bau2pQeYsTkEsRkE45U+1cbq+t3NxGbdbaONdhDuG3E564HbqaxPHHiuS1ighluZ8SEkHG9uMdMnArgL/AMb3UalVjeUEYBkIBJ/AVx08M+XVnW8Sk9jJXxHd293sklaB4sRrPEM8KAvzL34ArRf7YtleSrcSRmVY55ZeR5q54UnqTnBxnqDXMXFtNJC0kmScbm2jv7k0NrGoyqoa4KAIFwowMCuqMpSXKjlSgneR2S/aLTXGntEF3deWA3lgt9oBXLP2OCDVXxTrDSaVbRx6X9ltizGFJfm8zJ+Y54JxjHbFcO11eJKzx3EybupVyM/XFTT397dSpLeXc87KMAyOTge3pVuTSs0Yezi5cxs6Pe29tceZc237p4pAY4xwSVZQPYcj1qjqptJGtxa+ZtSFVcuMEt1Pf1JqKOff1Oaf5QcBhwfpVxSetxttaFFog1RNEyn2rR8rPbn6VHdRlYTxyMU+VBcqK2cKRjnrVxJGW3MbAHkYOaLS1EqBgc9vxq2LVeFYcDtWU6XMy41LEFrc7CsZKquTk1ZlubeSPy/3h/3V/wAaeLWPsMUpjA9Pao+rJ7lfWGJb3skcYSC24x1du/4Ulw15cpsd0RTyQq/408YB7ZFP3Mc+XgttJHPpVKhTjrYXtpvS5Wsrq6024MljetFKAVkwchh6MDwfxq7Dr9/dXqrJa6YAeu21X09OlZVyJHkfFsYiWPJ6D8fxqXSlihlZ1cySYwW7D6VmoRlLY1jiKtONoyaNO/maQkTRRxxOVRvLQKAexwPr+NZuqF1RFjnEik/dJzj8DzV+SRkK+ft2MG4wSF7c/Xise8SOSdVjPHoHz/OuuTtaEkYNuTcrnc/BT4h+IfAOvy3Gnsbiylwt1YuTslH94f3XHYj9RX138O/F3h34go13pNx++hwZ7WXiaI/7Q7j3HFfC+i2483a0mx2b5GPygY966Lwj4j1nwp4r0/W7GZop47gPvx99CfmU9mBGRg1yYvLlWi6kNzehinTfLLY9B/bP8RRXnjuLw/Afk0y3QSgNx5rjcePUAgV4PYn58/0rY8f65N4h8ValrM+7zL67knKntubIH4Disa0ztOPvdh61pgYOmoxfQivPnk2df8P5CvjjRZFwWF4hwR70VmaHPLa6xYzwn96k6lfrmis80w0q1ROL6HpZZiIUqbTXUm3EjH6VHIzH5SM1KRuf5eppCu7oDnHNei7ngov6Frl7prqmfPgzzE/Yex7V3On+JLKazlnguNjKhZ42O18AZ/EV5mYyx9MVDdIyW8rZ5Cn8am/Ki033Mi9vbm5vZ7xpZBLO7O5DEE5NVo1csFViuT64FOcYrofh7ZWd94iEV8FMIhkO0nqcYH88/hXDOfJFyOmlTdSagup2lpprWmjxPZxW12Y4wpltyJGzgZ+6c966rwR9pXTpIr1JLPa25vtEeCwboQDzjj9KxfF1v4X0LTxHYXCWdyWIHlNiZRjgHqSD78VS0pbZfD7atbW+qXysWIYKEjOMLksTnGeuM8n8K86WOqVIXSPof7GhRqcspX07/wBM3nOoFptRbSrZxGxjjMuCyqRg8Htz+HXtXFa5/YP9pSm+drRiN4SGBjt9OowR75rZ0jxtNYaTc/aPIs5ZMpE2fOkUY7L90c9/0rntXvNNvdLt59NheWaBfNu5Seck4/z06gYrOlKspvmW+hriaWD9glTldrWzRn3Lx/Z5ZLUw3cDcCUxspXnqBWARmc7eRzWnPbtqUqytIyYXaiBQqgewFTQ6esIChOnc17FKlJany1WpG9kZRg3LuX+VNjtpo3DIAc9mGRXQR20eP8RT4rdB/u+tbON9zJSOffcsqLceVED0wOtXoIfkyrbh7GtC4s7e4URyoG9+n61kPp95Zv5ls5dQfu9//r1PLy7D5rlvy+vf6VKie2B3NQW12pIjnBjlPUEYzVokDjdVpktFIWs0Fw0kOGRjymcVIJl37HgkRv8AdyPzFWRn+9kUpOCQOCaEguR7f7ucY6kUj4wPb2qU5J659800qME/yqrAV5BgZznPpUtva+eqGO4CS7vlXcAcj68VHKyKQ752D73rirttcafcwSG2VY5mPSufEScVobUUm9SLUYZBDFb3UluEDEmRmABHHXHXv71km7tbeYx29uskKkfMSwZ/frwDVzX0kadLWNhJsHLAd+9UY7EDlifwrOjFv3i6sktEaZLC3D+SHikjUlASdpPPWsom3eaRmyDn61qSNJFArIu+MkkYJBTA6Z/WssyRujMytntuXP612KU1LVXMbJrQ1NJiWSExBmLYMiY4wQO2afAl5BcKIn8xVXJUdendT9aZBHEtqy7gnygo/JHJwenIp0Ut0nmSSKJ4gu3eecf8CFXNTUeaGz6Cja9pGHqDs9wP3YTHoMVHCJMnHP05p92xe5bC/gTmn2qSdfLBHupFcyc9y9DW8LOz+KdNSQYAuEYkjpg5/pRVS3uJbe7E0LSxSIchkOSDRUVqVao0ztwuIpUYtSVzUYrlfmC84BY8VpWUNiwEafaLyfbu2Arbx49Nz8nv0Xt3qhaLBJfwrccIpJZgewBrr/DOmafcTC9s0h1F0B3pPdCHy+2dpHPHOc4qMXipU01sGEwcJpTbuQReItG06zayufBls7HJin3mdi3oX4yPwrA17V7K60uaFNEtreYj/Wojgj/2XNdrq+m6VPZ7UF7fXAOUjtQGUH+6eOR71j6pfGw+Hmq6XcQLbtMymJcZbG4ZJJ6H/CvLp127S1u33PUqUVGDSStbseXP39jWx4QvpNOv3nitUuWaJo9rLuAB749ax26113wssZL7XJlt1ikuI7cyRRy42OQR97PbGT+Fd9dpU22ePhU/bRs7HRabrkOsXEem+JrNJ7MRsIZ5bUI8Z7EP02gdjSxx+FLxzZza1NbQRwlG8iQxpMAMj5cEDnr+PFXtT8NpeWg1DUHtLK3aTy98U+V8zH3NpHHFW9P8MeGY7NgYN4fbiQYYSY689s8ivIqThFX1+R9JGdVwakk/N7mJLpdlDo/2jR/tKW6Ky3DTXJKq2eiHZglgBjoaxBc3TWU1kAIraWRZGThnYjpubHOM9KlubrzGksbf93YRSFhErZVmGRnPfHTNRHOegwK9nCYbTnnqfP47GKTUKatZWYkKRgfKAOafuycH5geo9xTQQf4gCexpVB27jgV6PU8scMjn5c96a5yuFzilZefu9D1pCMZ9R3ByDSaC5FkZweuO/akYEgnp74qUhPcfShuwySMcjOKQ0QSIrKuI8Oo+Zic59/ambMse/wCIqy0e5Sw/wpsangjB+oqbDINrZBxk9gKQp24+uasENuLbQOc4HemldpzjCntmmgI1jy3HI9KFX5s44+uanI4BOAO4pFUdfbvTFqQeVvJ+UMPSoTYWoIb7OqyA7t+Tn8ulXtuD8uM8Gl+8fmbJ9+9DSY02U0t1UHAbcTkk85p3kndjgfhVsp8w6ccfUUFeeeOOmKVkBTMDMSUYqcHlT2q5feG5ooIZFnhnVgrMrptb6ZHX60iRfP1b6AV6DLYQyWUTtz8g/lXNicTKi4uJ3YLDxrcykeZPHGI2t5VUEMNiu2Dg+hFRRxz26StbzEEkAqxw3+BrZ8S2dusp2oxVmzkY+X147j8fWsUxzx2X7mRZ4gxJAG4L9QeRW6k5xU4PcwnDkk4yRjSiZ5XZmx361NZrIgBjmVTn1xTAJirNs2/RelT2iz4AV1Yg+oP6VNpk+6P824MpaSNZOc8qD/Lmimo06thrcZJ4+UjNFbxqVUtiXGNzd0o241SP7VCZI8N8oOCePWug0po/tRn06xtU4ZC1zcZVDjjjqePpXKQ7VvIpWzsB547dzU+tWcNlZx3KzC5eWU+UyfdKjBLc89SB+dedjKUnPlvY9LC1IxoXSu0zspfEVtah7batwY+cQExRyN16d/zriPF3iG71O2Md0kYMr7s7AD1/PFLp2o3eDct5MOJFX7mS3f8AKsPXL6S61C4eZlkBkOG29ugx7VyUMPGMtVsXXxU3TttcpcbQa6PwBrNvoetG+mWRsRFU8vGVORzyR2zXOJ8y+nNSRZB2557ZrrqQU4uMtmcWHrSoVI1I7o7jxP40fW9RiEhnWzhB2CTlst97jOKtDxJM2jto2lxi2snB89iv72UntuPKr04FcPElxIqokBwpyeMjNbVjDMmWlcE465zU0cLCyjbRG2IzCrVcpSerLqAKApxQw44696FT6Z9QaljUKCNmT25yM16SueYyFV53KdvHXFOyM9cjmnDbj5uuegowWfGzatAhyjcOePxxQVAPC5wexpwDYC4C+ppwQZCsw3H8qBkTrxxwepOKbsG372fqKnYEZA5PpSKNzfcGfXPNFgIo15O/cQBjGcUBM4GMEnHNTxhT6n6jOKXYNu47cdhU2AgMYY4GOOxpu3HH5+9WUUrJkoCOpwaWVYzIDGuFz0z0/KnYaKwj45JKk9M0rRsfujc7dKlkjUduMcEHik3MqERggMPm9xSEQYxncvJ/Sn/KSMj0p7AMM9qaCTzwSR09KY0IQoO7AI9cVJsk6bccdqVctzznGD9acgIYBiMD06UhCBR1A5rT0jxSLRBY6grNEuQkq8kD3FZ6pGGJGOnWsbUlK3D9xkY9xXNiYKaSZ1YWrKk3KJva3qOk3CNJDcRt354Nc/byWt9Otuse7qSw4rOu8cg4/Kp/Di/6YzdFCnkdqwp0+VqzNqtdzTujVGj2ind5JbHZnJpkukxK2FjwGGQRWmp+YfNmt+ws0lgTzFGCowRW2KqOCWosHT9o2cONIVPmUyKc9QaK7a60srnowPtRXF9an/Meh9Sj2OEkLSNyAPQZo3yqPLUjbnJUgEfrSu8YuNmfmxkrUpUY3bePrXtVleTUtTxITlDWLsJJL58flzQnAHBhwPzB6/nWdfWdu0rfZxOVzw0wAJ/AVqlVK4X5cj07VDMqqN2fuiuV0YrVG88TOove3MS6gZYI5AEKZK/KRnIxnI6jrVdGw49KkukkWZ2XdtJyCKbGz4LN29RWRF7mlHdSQopXcCex6Yqyb55DH5ahefm+lY63A3bnVvw9K0lvNLXTpYxa3E127KUl37UjXncNvcn5ecjGD60ueUdh8qe5qwTNIVOxiuOXA4FW1jGQTn2IrK02a6miS0jDpahg7Ln7zepNb8UX7vkg8Z4PFdFKUmtTOoop6EJiUt1yPTvTtjHgjHtVhYypz155HfFM4Y9cHrjrmt7GWpCNoCqASe/FSDls7fz4oVc4bb/WpBtbGF5HPJoYWI8bgc5HXv1qMKyk7sH0qxn5z0H40jMoU4UkZ656UARRxSNIAfl/TinuoC43KfTilD8HIOMUDBgwuSQR9c0n6AlcaxLEZxgCnRna2AQueoxkflSsAG2jB96Ux4xkhSRRYaLF/crcJgoCQoVXKBSMdeB6+9ZxU4+9zj86sDAO08+3WmlACxOAB0z2FJJIG7kQP93htvINNELHO1iQOvpVhFDfxD5eaZ5bYJ4JzzxTBDY1GPmVjzkjPb/9dIfm+VQBjvg06ONRKPOyFJ5HtSqqbvLO4Lnr3AoEIgxn5sH0xx+dZuphTIT347VpPt3b/mwOgxjNZ+rj52YjHTtisK+yNqXUw7zrxWz4YiMNu05ABJwKw5hukCjOSeMV11pE1vAkez7oHf8AOppLUc2Ol2oud20kHkCuk8K6la3dhHas6LcQjaVJ5YdiK5mYLhm3YGCKyHkCHKsVIPBB5rLFQ57I3wdZ0m2enz7VHTOaK81bXdVhTYt0WXGBvGTRXnPCzPVWOp9jKsubqYnk5PWtJen5fzoor3pfEz57oOX/ABqu38f1oopMozG/1340rKphyVBO70oorke5qtiOABmYMARzwa1dOjjaQbo0P1WiiqRMjfjVRgBQADxxVgqPl4HU9vpRRXRAxe6Gt/rV/wB2ggCM4AH/AOuiire7Bg/enQ/6z8P6UUVQdSG94hbHHSmoqiJCFAJUZOOvFFFSxEkvGMccdvrTYv8Aj4Ydtx4ooq3sD3Hnoh788/jUp+8fr/SiisyiOQDKnAzzTj/qwe+2iijoIhPGz8f5URk88n7wH8qKKpC6D4gN/QdqryE7we+DRRSBEicgk88/0rK1v7x/H+VFFc9fob0upj23/H5F/vV1s/yypjjK8479aKKVHqKfQLoDyGOBnFYsgGTx2ooqK26Kp7GcxJHPNFFFZmh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10" descr="data:image/jpg;base64,%20/9j/4AAQSkZJRgABAQEAYABgAAD/2wBDAAUDBAQEAwUEBAQFBQUGBwwIBwcHBw8LCwkMEQ8SEhEPERETFhwXExQaFRERGCEYGh0dHx8fExciJCIeJBweHx7/2wBDAQUFBQcGBw4ICA4eFBEUHh4eHh4eHh4eHh4eHh4eHh4eHh4eHh4eHh4eHh4eHh4eHh4eHh4eHh4eHh4eHh4eHh7/wAARCAFeAQ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CmG8whX5XvzVTR9YttS1O+gs5lkit9qhx0c87seoHAzXlXibxBr+tyGG2ZbKzz/q43O5h7t3rqfhhMi6olqqbP9DbI9CGFfOyhaJ9Iq3NJJLQ9Jt1PCnk1fjHylqrW20kc4yetXT5KR83EQ9y2KxjSnJXSNHVinZsTaNme9IF+Yninq8bgeW6sMdjmnpHFvxNKUH8TbSQo96PZy2aD2ite5Vfpx9BWXrG6S0nt1bBeNkB9yMVrXUah8I25c5DDuPWsrUxtG7PNTy2YOSsfK89gLZJFuJSlwi73DdQc8AepzXS+FNSge6XxBrF2jNZRiOFCc4OPvY9T/OtL4r+H4m15NXVgIJuJY84Ib1Hsa4aW1tob2OR95tdw8xcn/CvXdqsbN/12PJs6ctEekeD7qa+1a/8AEdw5iNyBFbqTysQ7/iaf4w1b7LNaXAcufmGB1IBU/wDsv61m2eqw+SqrJGIgBgjgAUTIl/cCRQTGo2xkjr715/LefNJaHYnaNkytG17rdw6w27IjA73YnjJzxXoHhbSpNPtFjDHGM8+tHhHSNtt5kiYTPA9a6iOEeYQRx7VjUqX0WxtTh1e4ltGxUbxzUurRY0e6UY/1TfyqxEgGfY03V1zplzngeU/4cVzJ+8joa0Y6/wBF0vUUxeWcUhx1I5rCufBdvEzNp9xJD6Lk4FdcnCDp+NO2s+Plz7AUKUk9AaTOD+xa5Y8rc3Kgc5Rtwqzbaxr0ZA+2xzgH7sqc12aWs7cCGVv+Ak0kvh6S6Xa+nSknuIyK2jKp2Iaiupzi+KL2H/j60aGT1MfBptp4ztbq9hsxaC2eRwGLZGB36+wq/qfhq8s5gitJE2AfLkHauK8TaPqjhkikSJl/i2ZOO/0raM43tJWM5c1ro7fS/F2kXEF7qHlwx2wcxxbiT1bAI9fX8ayvGPii30/Ti9jctNITt3wKG8snuQe1cfoFrdrHcWd5b28duG3xhuQx9cdiK5nxzNYLqlrYxWcLSCVZC4mIAP8Au/1JrenCE56GU6sowPXbbxGslxLbW7xXT2sSmdUPzbyuTx2+lX9K1mHULkW6ROG8rzCSMADOP6/pXjek3Usul3CjFwXkY5SRYpoDn36j35rrfhAtw17qOoMrLbzOI1VpvM+YfeIxxipr0oxg2OnWlKSR6Oy81WuBhcY6GrbEkVWufuE+1ecdhRlwpOOvf0qq94kEylsZqxOfkJHGRXPeJi7RDULXLeWoWaMdRjuPWurDU7u/YictDphq6heWA+prH8ReIbqwjN1JYvfafLxIEj8wKO+4elcFeeIk2EGXA9c1z7/EXVNMuBb6TKZDIcEMMqa9GnGUtLHNVqxitWb15qvwxvZzM+ly2rHqsIdFJ+gopZdPXxAkd5qTsLjb8wiRQBn8KK25Wc/tP6scTatdW+Li2uPPjB+YZzxXoHgO7jbxTplxHkC5ieM4/vYH+FeZxxTaZsmVsxscOM9q6/wldLbXVpOHKrbXyPkdQjdf0rnqxutBUpao95huooJmMqZVF59s02/a0ZPP+ylkPVo3/mKydR1zTdPvpra8S8Lt82YrdnGOwyOKzv8AhLLCIFbXT9TnyOY2t+Pz7VdCUI00rirKTm9DeS50lgqxXUkEoP3ZHI/UVHe6n5cfk3jLNA3QMxYH8hz+dclf65dzEm08L3GT082VVH6ZNc34h8S+MtPsXaM22mwE4GxTK4J7gtwPyrT2tOb5bmLjUiuax6xFqtlYaaMRSLFgfuF+Yx5PBC9RUVvPHfwfaIWLoSR0wQRwQfyryCw8YSa3pVto2rXWy6hKtFeFVBkKj5QSeNwPqQCO6nrYTUPF2go0bXJh08szLdJbbo84JCnPKk8YB9fSoq4W+kdx08Vb4jo/GWmw6hdGGSPMYUAV53qPgm6hnY2t5hewZc8V0A1PxIniHSX1Z50sL3DR+bCE3r03YHuRXXyWbO24LkEZHFcVR1cLK19zrp8mIV0jzDS/BbxuGll3/MDgDgV7Z8PPDdqIrWG8i8yOVpHJRAxwMAZz2GD+dcn9s0+11D7GFlnumYKEjXIVj0BPQGu48I+KrOEwRQxz2V5E32V4rhNheTJZlU8jOGGPXBrpwyq1Jqc1oc9WpSguWMtSD4ieNvD/AIQvE0y38NT3Lso8uWZUjibjttGevHSuXtvi5oHzLdeEbjOf+WM+ee/pXqfjXTLfxVo72d9aecrLlHKhJYj6g/5zXz5N8MvFketnT7PR5LtQcxSoo2MvUZPY/WvQdKnN2sYSqVIa3Po3wrpfh3xVpMOoaFfQzrJGHMST4lj9Q6kEgg1k+MNLt7LRZJoZpD5izxlXA42qOcj61g/CD4U+O/DGuw+Il1HStITBW4tkYzkxZ+ZCBxzjOckg10vjqRX8KQMG3bort84xnJx/SuXGYWnTpcyjZ/8ABRvhsRUnPlb0Lvg6aGLUFjuYw8MgyR3yB69a6rx3r2i+EtBlvBpd3dTfZ2lgUROYmYDhWfov+eK4C1kaF4pozhoyGHPpXc+ItNtfG3g9NGudU1SxgnYH/Q2AMgI+62eo9v8ACufLaqs4PfoaY6EtJJnmL/tDaKkMSweCbmacr86ifKhu4Bx/Stzwv8a/C+qTx22peE7/AE2SVwquI0lTnuTkED8DUOnfADwHpqM+pXOu37EY2mZIlBz97C/41Y0n4QfD2yuzdf2Xq1x5J3LFeXYMT4ORwByPrXrKE+n5HEpRtqdP4ktYrzTxPbt5htMFHA4kgboR9DxXJTWsUxIeMHjqRXfXGoPc3cMr2kcdvFGUAhlyjxngqwIGCB0rnNXsDZ3zRD5oz80T/wB5DyDXl5nh+WXOvmehga148jOWk0Oz8llaMHqelcLrXhNZFkm+zqQPbmvWrGFZrvyym4KpYr3PNSeILS2gkSNIyPMXJHauFUJqn7SL0OmU4OfI0fOl74HgVjIFmjDHkI3Br0fwlYf2bo9vEoI2L0IxXTyaZbs2dvvT5LVVOFUAVnKrKStIuNKMXdFYOSnXtUUx+U1baHoO1QSx/KfpWJoc9rcyRWkhZiAQV4rzvTdXvLTV1tJ5SySt8rMevsa9C1+38y3kT2yPwrznX7TbC0+wlovmUj1FdeHnZmVRNsr/ABE0KwMyzK4hlfl9vCj61yHhjQpLrxXBDCyzoUZkKewr2/wdpdjqGkQ3V1ClxcTJu3uN23PYZ6Vka94Ju/D+s2/ifw1GoKyAXNv/AAlCfmI9OK9mlNLQ58Th4WbirlrSrOSOzVHj2MOoIor0H7BZ3CrPG0eHAJwaK7vYxPP52fM2s2M9xABb8kHkZqz4bIhvGikcEBlUn3CmqRu9VRTCsO9um8CptHt2GpW1nI2XLebOfb0rx7e7ytmytzXPp3SzFdaZbXRCS+bEjbtvXIFXoLeHHEMef90VkeCbpbzwvYSpgJ5e0Aeikj+ldDbrnpmvNUbM9O+lxn2aFjgwoR9BXB/HCzjHgi7K26hEKMzKmWA3DkV6XBF8pZuMVQ8T6Yt9ot5E0e8G3YH8q3pNRlzGFZc0XE+QLW6soFXzLsL5pBPl5O1QTw3vwOKba+IDZH/RL29hI6NE5UAf7uQK9EuPhrZJKT/Z0uCe5PFFr8PrPzQo00tz0yf1ru+v030PN+pTW7OR0zxFqmtanZeb5+o3cUm4zXc5IC5HAHbt054r3GQrDpjT9lXisDSfAy2DmZbGBG4AAPP512l3aRTaZ5SgAYGcdq48XJ1WrxsjrwsFTTs7s4jUNBa20KeLSriO7F3OJpld8YAwQB2LZzzx2rlNRu7yTUybjTfs90dsdv5XyqMfdbrkt7jmtaTwtqba0sMOvTWVnNcjzghIABOC35Gu78J/DSwtL9dQiv7a7uwW5luVk43cH7wOcY4ruw2InOPK2rficeJwFDm5kmvyO/0/UZ73RrUXLtJOkK9flLnGCe360s0bKzzREGTGQTjIH1x9a0bbT7xYVQW0Eqrj5Fl3ZHtgVoNarHiRtJkhI77Npx/WvUjKNjJxZzcnzRm5KCJ45AyNG+C2T0NZfjklvDkXXmyuG5OeryV0eq273rxW1tCqRbt829cMx6Ae/rXP+O0SPSEhXhU05sZ9DuNebmM1KDS8vzOrCxanf1Ksf3F4zwK6fwzdPJpstiRuaJhJGPXngfTP/oVdl/whumuAy7Dx/wA81/pikt/BsFvdedA0a8EcBgcf99YrlpZdWpz5kzapjKc48rM2DVPOj/1LbsdFbH8+Kk2LcxyERAgDkHC/qDV6XwhNcTCRbr7Ln/WCN8hj64K8VJaeFrW11CKzfVmWeQFtwVug7kDA717sJysrrU8x8t9GY8sax2Uqqoi2IXGGDcjke9R3j3ev+GLa+n8kvaLhCqBS0ZxwR6g/oauaymn6fqUtitxc3nlnDOEwpOM45b+lVv7TWC3igtraUxRAhIpJQEwRjGAuf1rhxdelU9xv1OuhRnFqaR5/4gOtafe2+qaLFHPJGpSSCQkK6n6dDT7a/wBW1dvtmqWKWJHyxwK5faO5JIHJroZoWUbzGyj6HArM1e7tbCylvLuZIIIVLO7HAArwueaj7Poepyx5udkbrx+FVnB4rmp/iX4OSJpW1RtqkjHksCfwIqCw+JPgu/kMcetQxsoLfvlKDH1PFJ4aqlflYLEUnpzI6mRflz0qCUcU60vLW+g86zuYriM8ho3DD9KV+VrBrozdNPYyb6zjkYOyBmAIB9Aa4/WNO3RzJt4we1egSKpByOaxdUt1JbgYYc0Rk0OUbmN8Opkg09bPdgxEqAfSvQbRY7iIxyEFSOhrxqW4m0PWiy8RSNtP9K7jRtbMsHXHFetSnzIzi1sQ3Gl3NnqFytpqTrau26ONlzs9cH0op93qC+ZyyZ96K6PbSXUn2FN9D57tbrVGPlxMGPTJHIrS023ks5XeVy08i8t9TiqsH+lqZUGy4j6j1qxb3JkbcfvBRkeuDWc/JHmxR9A/CqeK48MeRCCBbztF+WD/AFruoF2rXlnwOvFJ1SxBOVdZ1HbDcH9cV6rEOg7VwSVpHdF3ii5Au7jr6ir9rEHJHABwKyrq6WwsJ7xkLeUhfbnGcdq4TxL4w1Wy0oX8Uct0jgPEIxgDJ+7gdfr3roo0nMwrVVA9Wura22j90jD/AHQcV5prV7bya3dWi7YvKYIccY4ByR7560vh3WNRm0qHULyCSwuZMtsZ88Z4yPesjxvod7qFyniXQSVuHXbPGO5HGf0xXRyKi7s5nN1Y2Rmanpuq3Hiu11iDWpYbUMoktuSB/srzjB569PeugnvIodrtjfLLhk7Bc46+1cW+peItzK9iofGD8gP9RWzoel6lqU6TX3yRqwYqFAz3wKdWvT5Grk0qNTmWh1Y062lniAjAZmA/OuhbwnJG0iJdQhUdkyY2wSpIPQeoqlpUIl1ayhb+OdFP4kVv3k8zXA87eEZ2cFW6ZYn6964cNRhKLbXU6sTXlTaSMZ/DN4gIWSEn1CuP/ZaQaPq1qxkt7lUbHWO62H+YrgEsp2knupNb1W5ld2dYkvXRFyfrS2p1lY3VtR1TTuOGF8WOfoSa6fq9JbNiVSq1qkehK/iqFAEubpwT085Zc/qaxvGH9pPpl3Lqkciv9kdE3R7BtCngADFQfDi91d9PumvNQbU9k5HmSkZ2ccZ9etbXxByvhFjuypN0Vx/uJRXw1qfMptr1M6eITny8qud8nhO8eO4/4mdsyXD+ZhrYhgCBxkNVVPBWsxTs0OthY+MKrzIQfqGPFaWlSQCyjkmtyZHLEssxz1wBx9BxT72R3JWCe6iBUc784/H8a9FYOnJKXLv5s5ljKsdLr7kZ1p4T8aLIfK1xdoJK7LmQk57HeK3tH0bXLe/sX1ScXEwyMg5P3Tnke9Jpt9MdsMdzc3EqkZBA5H6VsyvfmaIvFLEscoKSEfMEJwc8VUcNCm1JN/e2RPETqKzS+44/4jxSWGpS6hdo4iaJZMs24kAYPA/lXI/8LJ+HcUef7eEEmOYjbSbx7fd616P44tbaWeBmna5MkZWRXyVAB4xmvPbvwdoBuTK2mqWPGNxx/OvKrzdKvKyPQpR9pSjqc1rHxq8PW9rMulaTql8NpzNPGIol46/Nyfy/KuEm1xfGNhHZ3wW4hkctJGj/AGfaR0GCctz07cVe+OdlDpvhMrZwRW6/aVBWNfmcc8D1NcjoFjPJ5F0dPttVijtv3NzJMI32Hor5GMj8DWdScppS2ZvShCLcXqjjNQ+H2qX+vXFwNQ+0aYt2sBmLm4lDEZ5VeTj3I6Vw+u6S1h4hutHj/wBIkgmaFTGD8+D1A/WvYLaaJ4LGG5sEht5NTe7nk02XKW+xdqOxH38kNn1rU8K6P4LuPGlv4k07Ubu71V7lp5VMqlM8ljjGQPau6OJlH4tThlh4yfuaHhWkaxrGh6is2j31xbShuAj5DexHQ19VeCtQvNU8LWF9qVu0F3NCGlQqVw30PT1/GqdxonhKbVL/AFyDTIItQN0EMqqMZCAnA6A57jFdDbWdzFEGDpMp5+U8j8K4sdUVVK0TpwlJ0m7sQ/exxVHUIwy1cmDI3IIPvVa6JOc9DXl2PRucl4j0qPUNPZdo8wA4Ncvpc1581jIximi6se47GvQZF+Uj0NZXiHRLXUo1ZlaOVR8skZwwrooV+R2exEo31Ryl3fG3k8ua53N60V5P4x/tTT/EN1Y3F3M5ichSTjK9jRXuxocyTR5U8aoyasX9PuV/ttvL5BP51Ko2XU7xjcqOc49KgT+z9MjaSOUzTEYX2ptg1wEZ5rhYRId3PU/hWLV9UQnZ2O8+HnjJvDst9Otr9pK2rHaXCBsYIyT+PA5NVtX+LnjO6mnt11CHTQzcCKIBk56Buv61gWkVvDIty0aXkQG4oSeSOcVi6zp0Z1F3tLsXEeQdxBDH3xWlClTd3Yyr1KkWlfQ77Tviz4tbSJNJvZoLxCJC8lwMsykfdJPp2+ver2h+PJ4XWKWVjcDEhCvvUtgH5ewHbA964C40i5Lx29vIk7yxhgIyecjO05/i9vUVoeHPDt1NJbRyWpnZ3Ae28s7lVsbGB7k/McDkBSTxWzioxbSMFKUmk2enXvjyKeIs0IWZuh3ZLH6V6V8PLw3Phm3mbcr8+YGPIYkk/hzXm3hfwHi9j2adsP8AecHA/E0k/wAVNK8L6jeaLaaXNerbylGuPOChnHDYGDwDxXnOpOu7RWh3xhGiryep7DcxxMpOxc+pWqzBRgKAB7CvEdU+OWpTJt0vR7SNQWy0srOdo74+XHH1qzovxxinuIo9U0dYFbAaSKUkA45OCOlZywdW17FxxlO9rnunh5VbxBYls4Em/j/ZBP8AStiPzZGDQ2rOTFlgD+lcn8NvEWj+IbxdQ027SVIIJJXQ8OhCE4I7V1lnfQqZZJPM3l0X/ZwF/nyea6MFR5lyyXUxxc7tOJ4n/wAID8R9NkkYXOlND5rMEluCpJY98r/Wsy88J/EydPJhaxnmjDZCXqBiPTBxX0TNcRyR/Iy4J5Pp9KoSu8blYsZ/h9O3fvXp/VonL7aW1zzf4S6dqmjaIbDxFay219Jds3l7gRKpxjBHHX3rrvG6vJ4R8tojExNyu3IOMotbbx/8SxnmVWZJN3DYOc1jeNJjb+ExcyRD901w5Td1winGfwrnxsFGk0l/VysNdVU7nUW4dWFuoKyIxUqH2kDJOcZ54OfzrRsHvZZzEYSzjJ3Hk498detc9beK4b2GC4n0nczxqwP2jdgEZx8ymrMeq6WXDf2bOkvZkkQk/wDjop0sfSSUbjnhqjd7He+E7O8bUR5yRhCPuhijAZ/Ou+QW5WRFAYJ8r55/DJryjw9dY1O1uJILy1VWDb5ioJA7BR8x/AV6JptvEZb6eC5EqXRB24OVJGeRnjj6V0+1U9UYSjbcxfHlmgt4JY42QeYQDnjGPSuIudwORznqQK7zxxcRNaRQvMd6SKccYPB5Hf8AGuEu5EA29TzXiY7+Mz1MH/DR4p8Z7WTWr82kdy8UMJDFV6bxzn615Bqfh3xE1vPaia08qXrhT834Zx+lfQXivSZJtUkmjX5X55rmJdBmkDEqFxyK4oV5wZ1ypqSPGdD0nxBpwnVWdbieD7GGiPWM4+UD19/eup0L4feKPCtlNfaPb297eTRlc79rIODgA9ecflXp3hjQYbZvtt7GjzA/ulxnaPX611CyJIOCMjtXrUVKUbz6nm1JKMrR6Hzto0PiyC0j066SS3dZnmneVuWc+1dXaN4mQKF1CNhgAfMO1erXmn2t4pW4gSX3I5H41gXnhW3wfszOB/dY/wBa569Ooveirm9GrB6M5u31bxVbr88cdyMdMg02XxdMnGoaPKo/vIp/pW3FoAMwi3MrnjBOKr3ei/Z5HiMjZB9ciuB1H1R3W7MzofE3h2Y4e4kt2PGHGMfnVz7ZpU0X+j6jBIewzg1TutFgmT94Ffn+JazZ/B+mys2YVBPQplSPyqeam+g7TRwnxc8OTalrkF5YIC7RbZT2JB4P5Giu2h8LQQ7lE07DsGlY4ortp42VOKiuhzTwtOcnJo8NZ4vMeUWpXHCjGRmrNlCZ5CghMsmMuzHhahiJNmAf4HywrStJ47G9cyN+6nUMrV2yk0mkcaV3cl08NaXhhGVBTevsQaXV/B9+lw09rKWRzkYPPNVzdJNqLTxkmGKPaW9STXr1ro91daXaXUIEglhViB2JHIrnnVnSs0axpwqKzPHbXRtcs5xNG0isvRsZI+lexfB6aNPEE+o64Hl1S6GFuJmJI4weOgJAxnr2qE6FqTMEjtJGJPQCrdrpOp28sMBtZUl3cEr05rOWMqNFRw0EeqajP5dqyqSjMNoZeq5HUV8w+LfAWp6NvuJLpLyBiS8qK25T6sOT+PNfSLO0dvGskmWCANn1xzXn/wAQL2W1MawRhpnySPQdq6KNXkMKtLnPnlWEczRTIu1eVb29anSESDzdpZSODitXWbK4fUJJ5bBHick+WihcfQ4OPyqnaw6hNK0dvYSRDPHBKqK71Wg1e5wulJO1j1j9m5pLXX764BXyI9Nl8xRjKhiEAbnPJII/Gveb/wA62lUGCVleQMjRgsoBA9M+leMfCdbjRIQtrGIpbhcXEzIGMgz0OR046V69F4j1DYqNHYuB/etU/wAK5Pr9KM+Y7I4SpyllLhlZW2zKpYclGA/HirjyxkcvszhRjnHP6VnReKLpRtksNPf/ALZMn/oLCpY/FDIBv0u25/uTSr/NjWv9qUe5LwdTsWdSf/REjt0kkklfYWLYwg5PT1xis7xtbKfBRtfMji3m4TfI2FTdGvJPYDvVqDxHZibzG0l4z/ejus4/Na5Pxd420qTUJ9F1S1uI9OuEZVkdhuDOu1iGAAzgDisK+LhWi4xl/Vy6VCVOSbR2EGk6T4f0OG617V7eKG3RInkEgjhLBegduW6cbVORWfZePtOvp2tfBOmPqDI4je7IMEKE+rkGRv8AgIXp71bsI9E8S+CpPDc90l5ZGBY0diBIAowv/Al6g/hXFfDvyvhr4om0HxAmYZH862nH3bhDgK2egIx/OsnyxpuVFajTlKpy1HoHjxvivJbyT/aYobHGZINNBjbHuT87fifwrsv2cfH4vobnwfrV1LbyT4EUqvscNkfxHp0xXnPiz4tal4i165t9Ovl0/TIpXWJIxtZ1XgFnHOTjoMAV5h4nkkjQXSqrMswk3sSfx5PNejhadXkvUsc9eVO/uH2VH4gsb7WNQ0y5tbiya0lKqZZxIB/tA/3T3A6daragjJOVY8g9u9fEmmXtjO6bhJbv32EjjucZ5rspLtrXQpJrXXJp4sYKrNIHHHBGTx0rjxtKMpLo2dGFqNJ9j6WuQD94AmuU8Wak2liJ1sZ54SxEjRLuKD1x1NeX+FfFRiviNW1XVUs5FURzC4eRIuOd4znPvXc3t2YbaGSz1ya5ZmUquPMR484yxOePTBrzK6lhZ6o641Y1Yiafrtncz+ZbXcMmeCm7DZ9CDyK05mmeMXdicP8Axoa4zxbomk32qm4m1qz05oU3mUIsbZHvnP5VNpNjrNjCtxoni601QSkMsd0p2bfZhz+lb084oOKc3a5xOg3JqLOwg1iaQhGtAjDgnNXI9Tx8kqAN6hM1gRawwRzd2MtrOo5kjXejD1HcD6iqbeKY7n5La8hlHQhXXI+oyCK9CFanNXi7mLTg7M6+QtcLwsbem9a8+1vWNSbx6dJhW1FjHGPNYRfMWxyAc/Sr02pbrWScXkoKKW2qc/lXP+G9zTTXUgLFjncepNZYpwjTdzow3NKaSZ0LDJIpuOQc0qv0PrSj7x+teGj2LkUifNnHWipcfhRVWEfLlvcLHdSswJhcnIq0s6+WIl2XEPYE8rSWfkRqUjs2uD/ExqXy9OlyJIWtpO3YV7smr7HjxTsLNJst0RI0jDNxGP61778NLwzeDrNSys0QMZIPXByCfzr54Zs3Hk4GV4B9a9V+DetkyT6XIpUMBJHx/EoAYflj8q568fdNqUvePY7OXYylVAwMGrk86fLyC3oaxYpeAB61aiLM4bHbmudM2aJZhG4I67u/pXF/EGC3tLQ6h9lkuZmcRKqOFOMEk88cAE12RO0jivM/jpdxroAjkRJA864VicDhueO4zmtKSVSaizKq3CLkjj7fxLo0sDMySLKpIMLJ82Ouc9MdO+eatWfirw1CT5hkUdRthJB/KuCbzLW52m53pINiyAEBlPuR07VqWVhp9jqNrcahJc3GnIVM4hQCZO+QH+Ur0wehyK73gaTOFYuoj3/4eGx1S/uYVt5HNjErS28imJtz7QnXsSw6V6bL4Xg3Y+zMp7GO5IH/AI8p/nXi37Nlw9xNqKoMLPqMG3ILbo41dgSTyCDsH4V9FB2UmRuFUZOfSuWrSp0LRSv6m9OrOr71zhZNL0lrh7eHV1E8bESIWicoR2ID5/Skfw/Ky7orqJ17Fo5Bn8lI/WvDfFFpdeINav7+d3NvNcSNGqtsRAHIJ/E/qRWXpUOsR6lF/ZF9dwxiYr5bXDDCjGense1T7ClJapfibuulV9nGT7dD386HqGdsYgmIOSI5kJH4ZzWF4o8NRXmn3EWqQy2iSIULPHgksCOAepr1DTYo4bC3huNsrRwKrM/zFiFAJOe5rifG0cL6XePBEZ3csVSI/dZB0x681hDDQlrC90OdacXZnmdx4k0DwnG1vpUKebbpnaHJYkADkk45PpjvWx4e8UL4mgxr9pbXXlATxI8mTjoQpByo4Pr0ryDVvtNj4lur7VdOj1TTpF3yQxv5ZPy/K7H+FxjntnIxWn8Hb+WG4vNTRoprpQHgE7KscCA5I+bkkkrhV6jntXpRw9oXT1MHrJKSa/I19X+FOvRvda14bkW/sjK2bUtsnhzztOeG646g+1ee69c39mfsV9a3drcLKBsmQqykezda+qdTku4fhxd3Zjitb/U9rySpnYjhs9RnPJ/Q1zk8Wqzafs8WeGrfWNOUDF2YRNCwPQq/b9Kv2tSm7bow9lGfkz5tstSspiq3ESK2fmZRgj3roL6ysbbQmvrXUDMvdVPJz2Neh+Jfhd4B1a2a60KefRLpeSqsZI2J6KFY5H1B9a53VPgn4ottIN5peqWV3bTqEVJWMcsrHrtXBGPckd6UqyqSTjK3kUoOCs4h4EbRLqWC01OW6jtGQFoRwZT2Vj2Hc45Ne6zf8I3F4NW20aKzhljaI7IU2d+eMZPXrXz7r/g3xh4UjtW1ezAab5USCUTyYHchece9XtG8VSW9k9pM186pjzsocxj34yB9a4c2ouqlKEr+Q6CtoanxGt1utQjjvrLTiBMiw3HmfOyluVIz0o+Inn6JPYWem2atH9nEj3BLl5H67QQwC+gAFM1qzgu3jvtTsI2jjICzLKPmGMg5HtWlp2ttcXW2DVYra3VvkW4tlm2n/ZYkEDPrmvMoYmlGnGM47fcaUoSpuXmVR4g1fQ7+fT55JZ2SFJQW+VgrrnBOeo6VdsNc0PUZI9uhwPqbnFu7qEG49z/+qoPHl3pWmXkd/DcwXdxcWUpxgvJJKGGWYYwAMjAH06U7wFHb3fiGXVp7Q+XACYpi45nIw+APT5hz3rKtRoKi60W0vJ/Iqi+aco1Fft/wTY1Cz0e9tda0vTNsF9CibwhICsFBG0Z6H+dcz8PNWnfdZahdptjBCl8ZLZ6ZrlfF2tf2L46ub7w3Jc3KQqTqE0xykrE8rxxjoPrTtFW3uZ21rzFgt8swtW4bJH8q2jRlTw7cpNppNN737HZhMTCUZQlpJXPY1UNECp6UFfn6nkVR8IJKdCtzPne2WOfQ81qlfl+lZq6Wp0J3QxW/2R+JooOAenHaiqKPlqynkEqxtK0UefmK+taGqiH7GT5wYjkHIzWfJG8KhpEBGOo5H401bm3B+W2DN7sSPyr6Bxu1JHiKVlZkcOfPTcSMjOfSuy8BahIPFOmx7ssZSG2j+Eg//Wrkoblo2eQhS7jbnGcD2r034T+F7lLhdYv4fJZgFgjIwQv94+5rLEyUYXkXRTcrRPW9PUsgLVoxjbnr0qvEgRfpU6n5PumvJcz0OUG5JIzj3rx348bylsdpdVmyRjgDb1New3HCbMZJ6mvKvjCuqGDzrOxhuYUOZvMQMQAQRgHqOOa6cHNe1VzmxUX7N2PJpRqF7HawgTSxNuS3j6jryF9Oa0bTVNLfwvPpuo27x6nC2+G885281BgCEp0HOTu7AdOlYJMq4/0eUH3WprG6a3vYbj7N5rxurBJYt6Ng8KQeo9q97mTPG5WfQH7N+nSWOvz3H2uOZJLeB1jTeDD5gL7SCMZxjoT9a981iaWLRbySNHZzCQm3k5PHH5187/s/W+siQ3kiNCl/dpIhP/POMMCAOwyQAPavoZriR0VHVSuwncgIPsRjpXLPCutJyTOqjiFRaurnzd4vtbrSNRuJHVo7G5bcvmZVEc/eBP8ADzyO1Xvh7p8mqa7Y3EgK26zL5X7zcrkn2AB44JxXt8onACG9lk3YBZwrYP4jH86akkEDK0ttaNOpykiWwU8dyR/Ss54KtyWTVzsji8K8S68oPXp5nQMFaJwoGOO9eP8AxSu7rR9HtL603kPdTzkKeCiHbj39a9Usr6O5M8IjZWhUMx7EGvPfjBF/xIbO0kwWj0hpGAHAZ8t/hWCUqNObktdEZJqpOKXmzyWybwz4i1FtRmt723usEvBC+1H3ZO5kbOeTng4rptEuPA+k3VxealFfXFxvjkU/aUWMFBjZsHbA4/XPGKUWg6df6TZm4tl3C2j5HB+6KbbeF9It5N0dmm7scd653j2tL7Gqw3U7O01258X2gNtarYadBIyw2qj7/qWPX6eldfpMOsaXGH0VvMjZQWtZsFJCOCcHge/Sud8KWaWOmomzaGYnHpXa6RcrFEY2toLiJ1+aOcEqTjrxj/69Kji3z3kyqlD3fdOE8cWej6joA1K3jttE1m3uD9psrcu8csf8T7gNqnBOBu9a5zw94z/tjxakCyZs7JzGiDoFQD+bkfgor0f4leBdQmRYdY1QNabVZIo7R0hXcoIUBRjgECvIYPCU/g+W8v7GSO6icZkURSK2M9iVrvnByekTljNRWrO5k1S21fU76/ttVktr3BtAickovUDuuTk5FcbqfnaldQeHNAupdP1ITJcTLOnyXEO7DliPvcYyCeeBTbjRj4a8Jw6leQPeT38jzslmSZY1YZx054wPTJrE8O63cNZSAT6zdJdOyKZlRLu1hzhyG5JAPPr6VnyNPU05k0aFr4EGoeIL7TdB1XUYIYm3Rm4tlaGRgOQgbHAPGRUOu+FvEa3S2d3qGlOGX5JYrPa5UcZGDjv71fa8uFuYPOa7uLXTl3R3agsZ4iuCT3JH51H4K0m71L4gSXdjrX23RpWNzE8s/wAoZlwwJ7dMbfYcVhKip3aWvoWnFbnLv4L1pJ42TVIZVQMP3kRBAOM8846Vr2+ja3awJawmwWAAgIrsoGfwr2pvCs8h+WTT+T3uVFNvPBOpW5Qyw2YVwGV/tMYXH4nn8K5Z0a1RJSh+BvH2K2keHXfhbUbyP7PJJaQ2+4MYkLEMfU8DNXtF8FwpOsl3IZsMG2KuFP1r1bVfDc2mxwzzrA8UxKo8UgdSR1GRVJbWNSNq1jNzp+5JWNKdKm/ejqVYV8oBFXCgdqlSQMxUrt9KmMKrnFNaFS2/HPasrnTYiHUjAODRT3U54FFMo8RuvhTrEbN9k1G0lU8DcGU4/X+dFn8KdYchbnVLSGM/e2BnP9BXsgXP4GnrHznHFdH1+tbc5vqlO5xXhf4daLpEguZFa9uF6PMBhT7L0rsYYVR0AHGc1YIIAX86ai/vv8a5alWc3eTubxpxgrJF8j5cVIByPQZqFDuK+1SK3Jx+NCkS0LJg9cZrI1O3MlvIuzdk9xnitMnDZoP3jT5iWjjZNHj72qf98CtXwtoNodYiuJLCN0tUa5YeVn7ilh+oFbpVfQCuk8Jae91Z6iYLfzWKxRFAwBKGQF8AkZO1a6cJedaMTnxNo0mzKS0SwutPtlh8lrW0QNsQLl35bHoepraj1KERhSs+MADy3B4/EVe1zTml1I30cFzC77Qyz2z4G3phlBA/Ws5rG4kTbFhmB5jFwoYj2BCmvp6E0oJS0Z401d6F1jZYJa4YBx8rMgIx279jUQtbGWUvJLFOXwdpZl56gjg+lW49NuPJHl2NyjbRgG1LYPplSR9aadEdoPMjhnS4VTlTbMOfQZroTT2MmmQRJFHY6p9mi2gQ7QA+8sWzjn8RgVz/AMXEV7/Urbjbb2QgX2Cxf/XrrtC0fUI7GCO7hnE13dxPOViOFAYcY7AAVw/j6b7Vea7OONxmwPwIrwsxl7j85fkelhF7/ojF8OWccmg6e3Xdaxc/8BFacWmwrIGCDI9apeEs/wDCOaZz/wAukR/8cFbSsM14k37zPRjsi1DHt4wMCr8DOE7VnCToKsRSfJwT15oUgsevaJfWOsaXBba0UmWWCNj5h5ByVJB/Cuc1/wCDo1LW7uWx1G1gtJEGxZXaVmOMYbngd+OB6Vk2kzDSbKVOT5U0fXuGDD/0KuZ+KmveM9Ps4pkkCwqquHt3X5JGBxtLYY9V6ZA719TSqrkvbdL8jwqsE52vbcwPGXwV8RC3k02LWraCKNiVRWZ8H2JHAPcCvEbjQde8F+LFh1CV5hbISki5IjBHJ45I6gj8q9H8LeLPGFrrep3ltNFLc3eGnk1K4JjUDcdqliAG3HovGPpW9qOvW2paeZNavtPN40ZV2Eaoc+g2sw7nqfwrSfJyaIxU1GdudHj9zrNja2pg0n7XaTytkSWF95i7j/eSQg468V6X8LfDUmnaKsmoXLmaRSwWPGFJPc9Ocjp0rNki8D2t0s809iJtqsSgJOflz0H1rpdL8V+Hjbtb6e80hRcLsj64GMDJB7CnChCPUdTGQXxSSOx0d3tUZ3v4pSF3KjrywwD6/hXSR+bdafZiG4tYntZXVlnPWM8rj868p8K6pFewSN5jLKkjhkYfOBuOMjtXTLIrIN27pzkdRWUlC7VtGbQqNpNM6LULm0vNNvrO4ntwWHmxMhyvmrwcezDFcW0EqKWZTjPrV5GVTs+Yqeg202TBgdRHJuboSB/KuTEYWNZX6o6qOJlTduhQOD9KjAwKks7zSN++6ku9qkr5QgIkY/qAPc02RkaQmJHRGPyhjyB714cqbhuevGalsR57dcUUh60VJoRImTUuztzx1pyqMAd+tOYcHj86wbLID94nHSoJZo4AHlfaCeOKsPny65LxldXMKRSW5UPG2AGPBBHOfyzWlKKnNIDrrGZJovMjbcKsR5z+Ga8w03VdWto5rqC6imeZAQn/ACz46YP9a63w74ljvwYLlFhulUfKpyrD2rerQlDVbCnTktToJDz7U0H86jibchXqRzQW5XtzXPcxJz2roPBHmNr8NurBVlBDnYpIA9NwPtXOnlhW34MjeTXVKqpZEyNx9WA/rW2Fk1Vi1uYYhfumetWuksyBk1i8Kf8ATKUKP/HQKll0VZABJfXrfW4f/Gq9t4d0uS0jkjt2sp2QFpLSQxNnHJ4wCfqKrvpPiqzcNpviRLuMf8stQtwT/wB9pg/pX2Cg0k2m/mfP+69pW9UXo/D1iB8zTufVpW/xo/4RvSt+5oS3sWNcp4m8beJ/Da79U8KiaIJnz7WUujuSAqjjIJznmsm8+NukW+vWOl/2XcEyqzXLM4VocDn5T1545xUe2w6dpaPzuaewrtXWvpY7O8sLTStZ0ya1tygNwFZg3ZgVx+oryD4gQm31DXYNuNpm4+oJrtpvH+i+JJEg02Ro721KzTW8g/eKgdfm47cVR8Us1n8TZmjZYzOh2FkDDLRYHBBH3hXBjowrQiovTm/M3wkpU5y5lrY8+8HLI3hbSfkbP2GLIweu0Vp3MyWq+ZcN5a9csP5VseOPGV3p6mDR7+aNVAzO8+ABjJwqgADtzXnH/E5168e6v72aRHOWlkGJG/PoK5XlkZO6k/uOLE8RU6EdEnbzNW/8WwR2jXGn2st6F6kfKB7+v6VR/wCEsu7lohb3ltCsn8ATLjj3pltHb6XfmwGPLmG6NiPzHNNsrOyjupbe4t4Dj543KgZX0zXTTwNGPS54OI4hxFRPVpbq3Vf8AvyavqEsC2739zMiksqBtqgnrwPoK5XxjLNZx/atxKY3SIT94fWr76tbWl5JawRvcEH5XiBb8DWJrVjf6tKba6kFlDMColl6AEfzrtSilZHFH20pKVSW+up0Xhm/tbmxE8aQQwEDYuRnGOT7028mbULxdkMKWsTZ/eIf3h/wqpoNnoGnwpbW14tyYEAZz3HtS+Itb8pI109RvJ5Gckj29KtK61ORt+2fKvvMHxlbabq0bR3vmwXcUm22FswBCYyS3Yj2NcJo2pXlnqJt5GcFGzG56sM8Z967rQdZaHVbiTULXeJmy3yenpXPeJo7O/1aWTTg8cW4yBGXkEdaV13PWoxXJyTXTRnXeGtUkbxdFNbtw7qJc9/l+YfnXrcTfKOTjPFeK+Dre5j1OzmghaSOOQNcOBkJuBxn8a9ltyZUDjOOuKykezl/8MtkblI6EUx1VjuLHjtjipV3Fl5608REN2IqbneincWEwR7mKJmgUAuwHC56VSkHAxXRwSfLNas2FmiKY9+oP5gVzrcAhuo614mPoqnJSXU9nB1eePK+hG23NFL2HIFFcJ2CAkHn6UN9yvC4fiN4qjusteW8gJ+68C7Tj6c13fg74gW+uW5iuLG4ivY/9akKF0I7MO+PrW1TA1aavuZxxVOTsdnO2FHHvXC/EGTE0R25iAwwIyMEV01xrVr/ABQ3oHvbsOKyNXm07Uom+Z1zx80ZqaMJRkm0U6sVqmcdaSXAuhEqQizWIbGB53emPTFFs0dvrccsMj+dI68BuAB6DtxWfq9hfWkjvp8/mQj+Ao2R+OKl0+eJng/0UwsozLNM23JPYV6kneNxPEwtyo9a0K4NxbI7dcEHNXW5YD3rG0fUdJhtoYV1C1Dbckecvf8AGtNbm3ZlPnxYzkHeK8aSd9ibruWhy9dD4GkC62wz96MKOcfxr61zME0LPhZom+jg1veDE83xBGu0kFGPHfAzV4b+LEzr605Huen4FlCAuAFAx1qfOOc1xtiLO61K5s7u6lRoIwBEqvkrwcnjHHQY561d1G2hSzka1udQWUrgdVBPvlf6V9pRnN000j5iUUpanRNLEOsiD6sK808d/DPwRq+o3GtNdJpOqyoEFws2EHr8mQMnvTpNMmcIZry/8yMkZMoUN168Dnr+BrS+2aT9jigeRg6KPma6DjcCMggMauUHUVppWHGThrFnn3gn4d2fhe21q9s/EllrWq3xVHEBWNIrcZ4xzkk4z9Kq/HTXLe11TTZFLTXNxp8bmGLk555J7Cu2u7fTItTN9Y6hGlvKhEixoBg5HBIHNeJfEDVI5NbnDthLRVt9z8HCCuerGnd01HazOXGYipTpOb1b0MaPUbl7qCXU4I0t2b7obOD2zW7FeX1yhEJFrAT1wC5/wrl7YT6xAYVj8q2PIdxyT2wK0vDWoLHZtaXj7JrclMnqw7D3qFufL16blT5oxXMt12NeSwVrdj5kkk5GVd2yQfaqMcseolTcGV5U+VoY1wAfc1ZZ9SnO22hECf8APSbr+AqrcRyaKy3iyPMJHxc8Yz70Mzw8nbklL3+n9dC9YubmKS3tfLsmjO1lMYJHv1rirux1DVNXmhmuZXjibaADwfWuvvh5iR6jYN8+M7lGdy1GqNaRm+iZWinILsBjB/wp21N6NdxTlHRv70+upkReFY4oWdbl7eXbgbWzn65qHwrGIdcngufLMyx/KQPvD1FbGu30Wn2g+YPLKPl9hXDWt/PD4kgvUbeY43DIf48jgfpTaSNKbq1Iy80dtrV5a2sLhWj8zHOMZFcM9xGVnvpiF3k4yeiioNUknubiRrtwJHbfuHTHcVDbXLDUrN5I4pbSRjCIlmVHQkcMxPCjpye2aTbZ3YHLuZ2T9WegfDW5vNF8O3F1rccsXh/XIPLtLnYpRbhWyu49R0I+p/GvR9KbfbRsuSCo5BrG+GfhDQNa1/U/Bt3qF7iyihu7dYLhZYXb+OVW5AbJA4xW+baPS9Ru9Ny+bSdo139cdj+VKqnZM+kUIxfLEuRjaQWzVsYK57VQW8gUDdIAKsRXlu4wJl/OsbGhI0RzvJxWJcrsuHX15FaM2pWkbEPcRj6sOKzru6tblxJbzRuRwQrA1yY6k50r9jqwdTlqW7kKnaSKKGxmivBPbR8sSkC43HHWrXhfU5NL8QW11DIUXzAknOAUJ5B9v8Kq3PyyKW6Z71VuH2yEr1zn8a+qlHmi0z59Ts7n0houo/aE27vwJrRLfjXD+C7tZfs8m4N5sYbP1Fd7HErDpj6GvlqkeSVj24PmRTkRHzujU/UUkNnb8N5Ef/fArRWFOv8AWnrEPx+lZuXYdiEQW7qA8EbDGOUFMOnWBGGsrcj0Ma/4VcEfYYz7ikdWGSAG+hpc77k8qKP9j6UwGdPteOeIgP5VteCNOsbPxElzb2qJMIpdpVj1Kn3qoCQOUPWtHw2W/tqELkEh+f8AgDVtQnL2sdepnVguR6HcreW8OsXyvGRK5jbcWTkhcAAMwz+WK1vtFtPGQsiv+7OdkYJPGCeI2OeRn/CsG486PWh5cwRzCh3bT83PIOGHt+tNuDmPy5mB3YQMWHXGc8y88/jX2WDl+5j6HzmIjabNxleIKDHIAWG3bE5AHy9cIo//AFmke7k+1b0ggBbhv3QCq2eDy4rM0hfMtppA0NyB8jEeSpUdRkgNxn8sU/7Msk0xtZHUj5jsZiWPr8sXJyPU967EY2H+L7lv7EgnnsvKVZkJWRV2zZyAPlY465r52+JOlH/hMJL6WMizu3LogHyeYAuQfwINe7+Jzq/k2FjAz+S9xvkZ0kL4TBXlug+lYnj3w+mp+BdYVVJu7NIr2I45DAkNj1yBXHWqQ9pyPe1yK+GnUpNxPFbfUBCotoY/MuGHC9lA707TLk6b4qjluQsnnoAzY459PxAqnCwhk8yPHzckinWNyJnmnbBGcICOmKzvc+ThP2XMrdLM9CnmtZFVgwyfSqF1caXcQyWkkyOzDBC84+p6Vwjajd3zvG0zLEh5VeC31p/2oQhVQAN2Vad7mH1NU5czfvGxp2swaNqs+lgiSFxuiLdVPp+NYUmt3FvHfxAhrXzTsQtjGeorL1jzW1WzlLBWcbWx2Aps2l2ryEs0jKT93PFQ2+h6vLTdpTfxLX1RUW+vtRlEERCIvG5jnaKsW1kLW53hzIduM+ppdOVVZ47aMszvtRFGScV2fh3w3Kssd5fMyyKQ0aIxBQjocjvXNWxMKXxM9KhhK2Kk40laPc6/4SeD9Kt2TxH4njWR4/mtbRsEg/33B/QfjTvGHw50nxH44ufEVrqkUDTSQlLd49qpGOHOVPXA4FSJc6ljjVdRP1unP8zVtNS1tBiPWb1f+BAn9RXP/asLWsfQ0MslRVos9C8AaJ4B8Fp/xI7Z0uPKEMlxJlndc59cDJ54HpWV4z0nS9U8Sz30W+VJFHmJHM0ZJA6nnHGK5Qarrw661dN7OqEfqKkTWtd/5/bfPq1lCT+q05ZtTkrfp/wTRZfUTvcsR+EYlLiexufL58stcs24Z781WXwzYrGAun7H+YnJZhjPAGTUya94gGd11Zv6A2MOP0UU8a9qzIVNnozHuTasP5MKcc0pr/hi/qM+34lK68JQTIsdrpq+aduC0SjjPcnntXaajoNunh3UESGNZoHS5UqgB2kYbpXMJ4g1lCP9F0fj0gkB/wDRlWv+Eo1BrK6tZNP08rdQNBKwaXO0+mWOKcsxo1E1OXS2xUMJVi00jIdScUVzcHglZ1zY3OtlB18q6O38zRXjKnG2/wCB6fPLt+J4BqLBliIAIwOtZ1zxI2OzcYqzfttgiMmCf4cDtVKT95KI48lnbAHua+n0seA9z1zwKD9l03OR+7Tt7V6lHnGAK858F2rLNZwKCBEqjrnoK9GjLYGFZs+nNfMV1zT0PbpPljqTR5Pp+dS5/H6UsVtO4HyhfqamFpKOSyD86zWFrPaI3XprqQZ56HP0oPvjP0qyLWbGdyn8a2rEaDb6dB9osJLu7YP5xe4ZEQg/LgLycj3rSlgK1SVmrepnPFU4K97nOdu1X9AkCa1bcj5n2Yz/AHgR/WtDUPFXg3SdsV9N4esJ1G4xyW8s0mPXBbP6Vn3Hxc8IWbrJa6luYdPsejopH4uua7KWWOMlLm+5M5amNTTSR6DeWun6pbWtzELyO9iiwClkz4JAyCGXB5FMh0u8kt0tY11VY0AB26UiEj6kgA+4ArzS9+PGkrcKv2rxDNu6KjxxZ/DisXUvjRHMZFt9EvZUYdbrUWOf+A8j9a9unFQ92PN+B5crvex7XDb6tpxby11lIzkkyzW0aDnqATxUk8GpTRLcOpdDkCZ9XVOO/KDFeBaf8Vry4vbW1/4RzSkikmRWIDMxBYA4ycZr03xOivokPyIohvZUCgfdV1VgPzB/OlXqulTcmnp5/wCRVOPPNRvv5HUNayRtHcNqGkkx52/aNUeTaT+FQSXWnGPUpL/XdF3TWD26xW0xbJ5IJzXmxVB0VRV7TtGv9SiaSyhjlw20qZ0V84zwrEE/hXkQzKVSXuU7v1bO+WDUV709DjLvwhcahFqN1pMsa3iRq6wsQA5LBSQe2Mg1wNtb3WnlrC7iaG5jZlkjbqCDX0BoOl6pp+pTLdabdwCW0lXc8RxkLuHPTqoqbxZofhzWAtw19ponmhAaOVA5BIznIIYEfWurBynGCU13PGzPL6daTdOyb1PmeKZrfVWjHIl4z3rSXai8/eP616lJ8KNClvhJ/aVxEcgr5FrPJxj34/nVyx+Heg6dchbiTVbxzjDT2yIg+gJH6123seZVyyrUas15nj66ZqWranbpp9lcXLIDkRoTiuu0T4fa1caotvqsTWcQCtIBy5U9gegNesWken6eTbW5uLHP8cV5bwqfqFJ/lT4tUt7W6mmkmt5JvL2iWS6llyB2+WPFZVqsVBqL1+X+Z3YbKoRcef3rHBT+HNK0G6EVnCiDbhmfliQSDk/UZ/Gq0mtaPASsl5EMEAkKxGfqBisnxv4ne4e+t5BGXuDnKqwCjjON3NU/D93Y37z2ivG0tuq71K8rkccng15c8L7Wblc+moOMIqNrHbWc1rcRB7eeOUdyvNS4X1/IV5rPdTaZqYms5MOG4APysPQ+tehabqCXVvE/MckiBthGK4a1CVN3R3OFti115VW/lSbXJ7D8aedx9T9aXDYxXNcECqem7P0FOwqj5tx96Rs4z0pLaG4vZvJtY97fxN/Cv1NNK+w3puNdkBH3iSeAOtaltpccMP2zWH8mHqse7lvr6fSiabTfDsBnuH8+8xwxHT6CuO1fUdR1+cmYtFa54UHlhXTCmo6yMnNy0ibepeN2WYQ6Ta7oIxt+TAAorHtbNI4gqjaB0AorT24vZHzNcyO4EbF3ZeAuOlb3gbSmub37dLGwSIfJnu3/ANavX9W8F6Xd3STCJY3B3EqoBJp2l6FaW13GkceQuPl6hR3z7131MepwairHDHBuM02ybw/p8lrZG45EsgwmevPSu/0u2+y2ccbtukCjcT3PesrSrZJbsSsP3UHI927flW0WDcMSQe1PA02oub6k4ueqgug8yjHQYpS+5hjoaikTjBHH1pVTA2n1yK7ziZIxyvy9ahv7iO0tZJnJwo4A6k08/LJvGQcVzesudU1OGyV/3P2jy5F7Y2bs/wAqmWmpLPMfDN5ceKPiFdarNZQT2wJQpcPgJ2XjHJHce9P+Iuhnw/5EltGjzTuxMaN+7UdgM81zNlqHiLQNTu7bT7WP7Ml3IcGJdxG89+vT+laniG6+1ai9xNeTtA+DGsrZK8c8fXNVCNVVeZ6ROlypOhyrWRzUMd1d6oJ7iFrcoAcHoeccHmux0nTRqV/JHJcpZBY8rvbd5hHHB44/xrJisxfzraw3Lwu/Ckc598dRWVdaT4g0+8kijLXO044YH3ziqc1OT9m/eJ5JU0vaR906doJrR1ZlKEN8re4Pavo+WaPUvC95cRITn7Nc5bqcgqT/AC/Ovmey1nX57JrG60z5ZCu+SX7ygddp7Z9K+h/Alyl54OjhCv5r6OVK5zhoyGH8qmqqlSk1Na2ZDVOnVi6bujJZRg9Pwr0f4Y6Lp9xpczXccM0k7ZAZQSqgdOfrXncMcs0qRopJdgo9yTivZfANq0MBZguBHhSvfJPJ9+BXi5TS56up2ZjNxgki0PDNpCP9DnubUgYXyZ3QD8AcfpWdqWk6lEBFHqfmq/AS4jR8/iNrfrW/qF3JGSscQdApLE9Pp9arQXdvdW7srqSo+ZQ3Kj6V6WJzClSk4U27+p5kITa5mtDitS8Li5kIuNMSWQck295JEwHrtfcP5Vh3XhCyDY3arbNz/rLdJ1H4o2f0r0i4ufsEK3kYAknYDYW5bjA+tXLW6Wa7EdzBCqqg3O2Mlqwo4ihimoTtzen+R0/vKa5o7HjreFn3Ktvq+nSM3RJWaBj7YdRWVqWn3Wn3klneRmKeM4ddwbHGeo4r2fxtFGtrHBHCMzui5A/21/8Ar15b41fz/FWpyjobhgPw4/pWGYYSnQgpJWdzqweInVlZnk/jrRpppTeQrnnkVxcV7PBMY45hFIvBRjivarmLcSrYIPYiuX17wrpupZM8Khx0ZeCK5KGI5VZna4tO6PPIkeG2ZA5Vcs5Z5NxyfSuj0W/1278iKGHEPH751xgDvmtDT/BFmkiqpuLls/Kn3j+QrsNJ0OaZXhtrUqYhyGG3HtW9TEcytFXKUpehagm3RKxOCR6UJdRyTNDEweVeqjqKydLs77WdQls1Nxax2z4dozhgw7dP0rsbaNI449P1Xy5JcYgvAgViR2bHAP04PoK5Y4a+rB1LD7DQWmUXF/MI4v8Anmh5P1NQeINetdJtvsenxKrdAq/zNZOr65caeslmh3MTtA9/WsS1ilkkM82XkY9TWr5aS03JV5vUQxz3lwbm7dmZuQOwq9BEMjsKfErg/dJqzGvsfyrmlJyepvGNhoXAHX8BRUwJ9W/KipuXYYsSN/8Aqps+yONiF59MdTVxFG0bSPw5qN4PMlQEHarBj+FaUqbqTUUZ1JKEW2W7ODyLeOEAZ6sfc9alPTPYDpQ0gRN2fmxk/wCFRTSeWq92PRRX0qSSSR4Mm27kyMGO305zSnOTg/So4W4BYYzyalJQKZGIVUGSadiCnrWoRWFg7PIF+Ulm6FVHX8ew9zWf8N4G1K3uNWkjX/kIKEDHAGY8D9K5rxXeS6vq6abbg7AwaTnp6A/TOfqa9B8FWiweHJrMDCR3cLkgc5IYf0rilWUq3IvM6PZWpczPEPFtqYfFeqQqxO27k4/4Eayrzw9rOozwy6Zp9xdOow0Kxsdy57YFfUNjolncXE1zLZx/LhZCsSlpWPOecYPT860pUgtyskT3EQb7pNxGvIOMADJ4zXpxqSqU0lE417srnzX4Y8J+NLK/ku4dBniLL5aiboB3Bzg5rpNP+Gvi253Tta2wL/OxNygIz7ZyK9dlspboTo9zdTBuSWLkDI4wQgz1POc8CnRx2tjlbaJ84AP2h1LNjrgs5IHsBTp0pQ95WTHOrKWjeh5JJ8P9chGZoz94g+WpcDHXpXpnw+0m00i20q2WTzZZi6Su2QR5isNpXtg4rQtLjTZnlhlM22YYULEWAzjnIXA/PpUcMlrYTwLCis8cyOWYHIAfqfwrarUaSSRgk1q2Y3h6HztXiRzhYtztlc42g/1xXsWnWsn9iPCJnUt8odTt24GBivP9HsXh8S6w0KqWjuRGuOwZy5wPotdzba1bRwfZpLeXmLeTHg5yecD6mvDwdFRjKLdm7/5HfjKjlJNeRTcyW91GYpIslh5/JC7znnGTjNZkkdxaakJ4VS5nh3y3BHBdTxs9B161c0/TIBr19qlvMrrcKuYmB6qDjHHvz17VV8SSX40gWehQm41OXrtG4JnqWP8AjXjVcHV59NzrpVY7dOo6JItY1CLVmu2tpbRNsUR/1aKeufVv8K0L63s28PTSfamyFLNMSfmIOcY9M1naDod5pXgo/wBt2Ya/BImeBtzFc8N9cdq3kspTPZXNnE7WzlC6P029dxU9Grpw+X4hVVzozrV6dvceiMzUbqW61HRYLyHyrhnhkZd3CkEnGPoK8p1OVp7+5n3N+8ldvzJNepeJpraTxWm1mMtqkkj88DELdvX5hXkp3sev6V3Zw3aMX3YstXxMguGwvLVDFY32pApa7MnozsFH1/8A1Vi+JNUa1SUqWYoM7QOa5zTfH1/cW/8AYOi2W/XNVmaJ7iaQCCyj6Kq4PZcknjknrXBh8O6mp3VaqgdXq+j63p+nHUW1mysY1jZI7uLfLsdxt3YAHRd2OvJz2p2leIfEqeJbTw/punW8Hhq1swX1GefLTrjAlEgONxIzt575rorPVLPShp+hT+IrKSG1jG+1jG4r0+Yhc7VHbdk89a57xjpg1hdQmvZLZ9CvGjis41i2PDMejqecbuh+ucV1wSj7rMJXeqO4g1SxW1aezu7W9nePe0sBUiTHBOV4J9RXnfinxpa6lY3NvYtJLcghowqEEOCCDz71B8OdSkh0KeOw8J2+n2kCsyzNqCyM+GwxI6gkDqcc1NGtpfajNcQ2gQPyW28se9Z1H7K5cLzSG27XGoX/ANtljIzjg/StyJdvbFR20Pl4+XA9hVuMHFcE5uTudkY2QseR149eKmVh6fnTRyf8afnnoazbNBDIM0UcZoosMljlt4ZFM8bumcYU4PJqysZYFnPJOSRx+ArOv41kgISZ426hl6isSW58T2mCl9b3Ma9pYcHH1XFevgKkIpp7nnYyE5arY6Q7nmkkHKBuAe5qW2VVzLIrKT6noKxINaSGz825trhNnLeUvmAk9xj+tbOm3lrqFuLq2k3xbeQRgg+hB6V6qZ5jROFLyE7h9Qe1YnjHVbfTrAxRsGk6Bc/ePYf1Pt9a1pmjhtXmcbdoLHtmsGXV7ybQtL160EUltLlbyCVUVpEOQrqQMjocZOenHas60+WJVOHNIzvCenSRwtf3BJnmOeevNej+Ef3ekak5b5lkt2A/4ER/WuTWaOSaLyMsroSx2bcYPGR646444rpfDYY2GqowGwRxSHHtIK8Sh/vGp6VdfuXY6LSbZHlv7ovFueZFRDtAOFzkZB549O3tV5Jma3V4jJIQTxGZMKvttCg9uK5pHljkupEMkbHbsZSxBxxyFBNWXnm+QXHlZOfMaWPI9zhn6YGO/Wvp8On7ON+x49Re8y8sMl1IW+ybnxgvsXbweAdzEj16Uj6TdSLs8tI1PzbhMFIPp8qDjn1qtHfohCwSeUhAVljkUDcfZEJz09vypbl7gS71huHUKMGRXIOeT95gD+IzXSjOxp6fbw2aMtxNA8jvkYdjn2wxP6Vz+vSKt5dRmOBzKoKSKOYwBwPbpUtvcBY/laFSCP3iuiHOcAYRSaqzXVvqWuyAR7tyxozsSF3c5C9OMHuKzq8qjeQnFtaHdW0Furm9fgXYF3j+7+6VQf8A0OtDwhdWLaREbryIbifMpSQhWcE8Ng8jIxXPzSNH4etrjcCxtBbhGOAWViuM/lWy9wk5jjXLFEEbQx+VJ0GPuNyOfQ9qxw8V7Wb6f0yqvwRNTVdJtXhaa1tSJx08iXyieeeRx+dc3qGn3kNoPJuNRt5txBklh83APXPl8nPrVuSIRSvuKq5JZnKy2/GOTlTtPH06UlreXSwyNDNcOwGVSOWO5GM46cN79a6XShJ3aMVJ2sP02bV5NPd0uhOVYjdCzRuo9NrjH51k3fibxTpoilYWt5FIMhJ4/Kl98YOD+GanvNf1RZnt8wAekkUkTYPPJII6YqK+uLfUdFWO7syRFIrJMrB49u7lsj29u9VGPsk2l8hSXP1K2tNZvqGo6lCHE8lhK7MHJUk7UGB+NcAy++fxrrtRltX03UXtF8vbbxQ8k4O6TPH/AHxXJGNsfwmvlc1qupOPNvb9T3MuilB+pw/jC2YGVinDggnrXLWPh3RLyxuGmtR9q8ssXZjhuORjpXpet2K3UJUqc478157rOn3tnNItvveF87kU4JBHOKxwtXl0bOitC5V+D2tPbXUmj6Voek3RyS99dXvlO0efu7cEnHovH516X4lvZv8AhHb2W7n026eBM21tbJt8uT+83JyRkV4rLoUM2r2htdC861gjIMV3KyFmJ6gp6e9eh2sMkljFZpa21nCmP3UKED8zya68RKDakmYUVK3K0YXhPwwtmz3rRwvcXAO6YRlWwTkg84P5V3mnWgjhVQMEUyyg8uJV44960owRivOrVZTd2dlOmo7Do1bpkke9TKrAdB+NMZ9hGeKlhWS4dYYkZ3Y4VVHJNYWZuKM5+6uPrSncTgKMU65huLSZobiJ4pE+8rjkVA8mB96ps7jWo/B9vyoqo10oODjNFXZj0Lc8YZSpXg1F5TYwAcVoDb3K0ox7VrczsY09qrBlZDz1K8H8xWXLpcsErT2d1cwylduQ5yR2z6/jmuqaNXxwDUEsUecYq4V5w2ZlOlGW6OVvrjxBcadPYzLG+9Nvmrw3p/WrPh/RUtdCgsZpGYLzhmzgdgPQDP61vG2Xbkfzpywso6g+1FbETqfExQowhsJbxrHGECggDFdD4aUNY6wuME2eR+DCsnTLCS9v0tllhg35JkkbaigAkkn6Cus0LwzewteiO6sLtZbR40EF0rFmOMDBx6VrgsPUnUU4rQxxVSCg4t6meIPM1Ge3i2DfGNrSDeBtOegI9fWrkWlxbflljGMgNHCgIGemTn/JrW1Tw1cyQxXDx3VvNEu4NCNwUnr0yDWGlkY4tjanrLKOXWO12tn13FRX0NCrywUWndeR5co3d7l6wsrdr3y2nuZPlLHMxA9MYGK0JbXTLbdcNDAHGSGfBOfYmufntNIVlMlnLJIACHur1V5HcgNnJ78VGL/T7d/MWPT1k/vYklI/QCnPGQhv+aBYdy2OgGr6SgVVlVSf4VjP9BWXpWmi6vrm72zANLuVnjxu+gqjP4id8BZZfpHEkQ/Xcf5VZ8LStq19NHcNKLW2tpJpM3D9unQgdfY1yTxkMTakpK79TaOHlS99rY24Vb+yreBkVvL1OSAh+QFI35qO4d5lZmtpMnozQJMgzxnKnP8A+upryxuNN0iyngjk+zh1muFjUDaSv3yoHOM1SsYo72JbqyfTpzk5dA1u7Dt0/rXoYeUZL3WcdVMmi1NIZI7ETrG4O0tFetEckY+7ICD+dXjvjCzXUzOj5J861jlIHQgvFjGQM5x6d6SDSmvr5Uiv7hcgswIWRAQfRh+HFaNzoTi02+RYzyZO51jMDYwehXoc11WMLEFkn2om6sRJKzBQ4iuWQBeOdjjHbFJ43lW30nyI40RXlXzI9mPNGeQCPpUEFnq1m2/Oow/ISDE6zqOOBg4J9aw/E2rx6lqFnpNwJ55rfdJO+0wqCVIVdpz83P0qKslGLbKUSjqj2p0q8a1jaNXuIYwhOcAIzf8As1c8SR2Jre1uPyNNihH32upGfjphEAH4c1ikex/Kvkszadey6JHu4CNqKuVZCd3II9qpXdtBISXX9K0Jh7ComAIrjSOsyPscKn5dv1Ip626oe1XHXn1FBj4+YcdqtiIok46jH0qVcnuPypVXjgfhinIvz44rORoihrcxt7cSFeh5qx4N1iRtXt5Y9o8lgz55yCcYqp4q2Lpj7tvJGM1r/DfRFitYZnUeddOGGew7VvhYc0k+xnWlZHrutaZpXiLTknlUJPt4lHBX6nvWdofhPRotOlS6hjvRNmMyqeQR3Gfumr8dsx05bRSRkduwqDS9Pe3nZNzbM8n1r2I0oOXNJHnuUoxsmM0fwpDoySxDe4kfcCyqxx2Ge9FdLbR3PlgRHcvoe1FaJRirJEucnrc8Z8tQevH1o2Kc4NWGjXGMc0mwAdvyrwbHq3K/l56Hn6VG8RJ+8PyqyFAPI/SmNt9P1qRlcxsB2prrJkcj86nO3HX/AMeqM4/vfqKzA3PCNhLdLdtzhxHbD5scO2X+vyqR+IrvjpGh3l8LU2lqzYJbbEAR9SK5bw8ps9LsFDhJZfNu8F9pb+BOfwY/jXV+EY2k1GeeRdxijCeaVwWY9fr0Fe/habvTp9Nzw8XV99tFHXbPw34dSNptTurF3BMUNvNK0jgddsakk4+lSaQt1rFgLzQvFVzdWxJUiUJIVYdVZXXKn2ODXEfF+80PRfiPDqHiBYWivNNWOBpJgNpjclhtJ4+8D6Hmj9nq4ttU8S65q+gQtFojwxxyts2pNcAk7h7hTzivSS/eezV/69TV4emsN7XmVzuJtF1xlPnWuiXuevmWOw/iVNZd9o6qcXPhO1btutb14vyBGKyfFlxq02tap9q166snjudkEUMpj8iMchlx94kYP4n0rsvhTqmqav4aefVJhctFcyQwz7QDKi4GSBxnOaj2dOrNwum13SLq4SrQoKtfTTq+pyVxouj4Il0jxDac/wAHlzj9DSNYQ6X4c1DUtJ1J2hlItJoriz2yZJyVzniu31y8X+0Z44XUtaqnmoe24ZBrjPEs23wXEckNe6lNMwIxkKSo/ktclWjGjGc+VJxWjWmphSrSqSjG90yhB4p12CKMTTl0cZXzQpyvTPr2PftUz61YagB/aWiWF42OHAIbH1XNWPCiKtvHI3C/ZTzx2kf/ABq7p1/HdahFaxuFMjhASM8nvxWdKb00vt5fkFblTa2Ktu2kvOlzZ2Wr2EseCDbSllx6FfT8K2I9alfMDa7bKHHC3NsY3AP1Iz9a2G8OMy4N7jvlY/8A69N/4RWPB36lcFccjau38jXpQhW9Pnc5nOFirb6vqkO1J7GC+hxxPaTj9VP9Cax7HRWvL661KaGaKSSXIExydo6YxWrHo/hoykYmkI4Mka7P1XBrM1yV9EvDHa6lffZmUNGfNWUYx0IYfyNZ1aNTEQdNSTKhUjTfM0c94qWeSK3nIHlGWZc5wS28jp9FFYW1gTj+ddHqnk3HhyB7W48+FApLMNp35JbI7Hk1hhD714mZUfZ1Vp/SPTwVTngQMr+9QlWq8VGDkE00xHHH8q4EdhQK99o/KkYAj7gP0q8Y/wCHg1E0eOwpsZUAVeqkUny9jVnZz92mlQD0/Woki0c/r1s+oahY6bF8xlkywA/hHU16v4a0xY1UquNgCrkccVyvgLSRf3dzryqHCEwxc9ADgn8/5V6bp9t5MY29/SvVwlLljc4cRUTdiSONo/3mP8Kelym7bMpUA9B3p9w6qMLhT+hrC1C62giNgcev9K7rHMmbVzq12jKIYoiuP4xk0V5xqfjGxs5xDNcIX7/OB/OijnXctR8iPjPGN1MKEDkir8ka4+VQDUMibT+FeLY9C5RCbXLcliMU1uemassPTAqu4OcZFZsortuzjFRiOSRgirlmICj1J6VYYAelang62juvElp5ihooWM8nAPyoN3TvyBRTp89RR7inLli2dZd2ECw3FsojCwRR2sZcAZCD5m9gCSa1fByw6T4XmvFmuLmEs0igod20cYA+oNZbKs1ukvllhK5eYYPRiTjnp/XApfi3qsvh/wCFd69tC888sS20aKME7+Dx2+XNfS4RxdSTPn3B1KsUz53+KWpWXiDxnqGspe6YUkKo63Fq8pG3AKg+mBjIxnJx1zXoXwL1Sx8C+CL1mup5vt7i5trUgmJT8ylkJ5wSvI7YrxiS3uZXQx+G2UAgruXoePfpz/OvoHwDawWH7PX9t31lGLqO0umtm8vLwJIxXauOR+HrXXWinF+znr8nb7j26sYR5KdRJq6WzX5/ocDqvirxZq2t3V7DPBdRzTApHEEYBeABkZPTjivo7wO1unh6Gzt4Bbm1/dSRAY2P1P8AOvj7RI9DutatgiRwyfaI1wMxtkNnocHvX2fZ6fbWN5e30JZWutrzAnjKjGfxHX6V5+XYdRqSqp69fP1OziVqFOnSVrdLHC6oskfjPU743UMIMTJsDEswC8E9gRgVi+OGa30bw/Y7txWz85vXLnNRXAuL+LUrwJOTOzJHwcbmbAOT0HNP+JD/APFStb8AW8EUQx04XP8AWpzOrP2M+Z9Uj5zLop1E0u5Dpcv/ABLbbbOI28uROX2/x5/rWrpbOuqRXB8t1+0RiMtg9xzuH496z9Ahil0638wLjdMGJGQAAppljCtlfqYHu45VZfMeMbo93UriscP8MJeSJxV1Ufqey8fhWJ4x1KPTdGeScyRxO2x5lHywrgkux7DAx9SKua3q1houlS6lqVwsFvGu5mPU+wHc+1cJo0WofES9XVtUjeDw5E26ysz/AMtz2kf+97dv517k6lvdW7MadK655aJHG6Z8Tby0tzBP4Y1O6YEiCa3gPlyr2OSOOMetdHfx6hLpWlPqlkYL+dWlMe8gIM/dz7A16ZZaLbW8hZXlaPKmOFm/dxYGBtXtXOfFWHy4LG8XaGidgAf4uhxXPGi6UXJPUKtRT0SONEdvbwXkDMJHlG4+X/q1PYjvn3rIUk9gfxrWsYpry5luEt444mU8scLn27nFZ8SgcdcccLXkZmpO0pPU7ste6GJt7gA/WnBQe5z9alSMEhuT+FSFDtwAc/7teUkepcquuB3/AO+qhYetX5I1VSpAyfaq7xDGNg/Km0NMpuoyOn6VS1SZYLGeTIyqMR+VabIMEbRVK7txLG8bqCrqVIqGikzv/glawf8ACttNuAMGYM8hx1JY5rpLzy48+XyR78V4t4F8Qax4PvDpVx5t5ob5aMBdxgPcfQ1peIfFt5f749Ohe0Q/8tXb5vwHavap4qkqaPLnh5ubOv8AEHia305GW+kijYDja4JI/wB3rXmPiTxJqGrSNDYt9mtc43Y+Zv8ACqRtFaYzTM8srHl3O4n8alEar0AFcVbGOWkdEdVLDqO+pgyaNHI5kkZndurMck0VuFR7fnRXHzvudHKjvU3YOW96jde/zY64qXz41BxkdqRivYg8da6JRsK5UkUlz/8AWqGTHvxViQ4z0zVZmbPb8qzsUQynjtXSeC43i0vV79DiQxraxEdmc8n8v61zMjc13vh61MXhvToVYB5pXu3yM5A4Xj8v1rpwCXtHN9Ec+Kl7lu5YZ521DTyJCiSN5EwHYZ4/UVz/AO0Pouta/pmmx6VHey2duzyTNZyDcGOACRgkgDP510elfZZlku3WS7WOcxpCsiqUZTy2CR1J9fStR4LGQf6rU7R2Q8oCQB9RkZr38PRcaeqWp51HERo1lNq9uh8zaf8ADfxJqzLDaWviFpWVsNLOUVecAsSAO/TPQV7r8T7W80H4OQ6NpKsZIo4LUsGxhVGWJJ6g7f1q5c32qWtzGtjq63UO7aVnURyAjjAzjPUc4qjc6h4ivbhrOfT7fUbQspgdmRwG9TjjjkfnVqm1Brl3OyrmMaleFTlsou9tf1PANEGoy69ZWuqWEZkNzEA00WWUFxyDivsHWpja6RdzBghSJiCexxxXMao0ZW3uNW0LfJbskiSxjcA4PfHOOnGKz/GPiS6udLn05dPR1lKgzRzfcXcDlkIDDpTwlBQTitPwIzjMljOWVrW/roZ39pRalrVrpdu5kga7iyG4JAbJ/Ra53xbc/aPE+ozALzcMv5HH9K7Syh02LxLp7W9pbp5Ky3BeJANwRCM/rXnk2ZZZJCxJdi2T7142bOEaUIw6snL03OUmbugMj6bGJduxbhxjOAcqpx+lX7ZWUmOaGXdITtP8LHrkjp+NZ/h6VoNN3JyVuxx65jP+FWlaaO7IjmkKspkiwce5X05FTRTlThZ9DLEWVVs218L6r4o8QfbvFBiXSbU4s7OOTcJlx99vTPcdT9K7+CNIo1jiRURBtVVGAB6AVwVr4ovokiiluIoVRAGBVcg+gp9x4lmM7Ja6osvykhAVznr2/wA8160K9Om7JO7OaanUS10R6NB15rmvievl6HFcFciOdc/RgR/WsfQfEdxcXrxtJOx3BSoySp747VH4ysmvAsb316FZjxKjMvt0966oVVJ2krI55wdtDkJZ/skElvbxNJI7B08vJ2juMVXgDeZJ5kTI28/K4wRU2mW93o+sB7i6jlTYVba5DAEccEA0+5Il1GY5yrbSOPavPzSnFUrK3e52ZfJ8+o2HrhQMZqwuFUAqB9DSqoUqFXn6VM8QVeAPwrwUj17lSVIwcevNVZAMEqp57ZrRkA4+Xkdc1Uk3bsAA/WhoaZny45+UD8aqycjhRj61flb1ANVHKnjbispFoz7hOCQuapSxhhll/WtZwuc7ahlVT/D+lTcZkFefukUjEZ5U4q9Kgx9zP0qHYueUNTcZVxz900VMVAPQiii6A6x/unPOapi5Mcgik6fWrJfH3mrI1h98JKDkd69epCNhpXNXzUYHDAkCqkzc9ayLC9ff83B+6aneZiTjA9K4ZxszMtKrTSJGnLOwUfUmvRdRuha3MkETEiytkiVR6hc9fyrg/BUb3XiezVsbY2Mzf8BGR+uK2NTuFlWT5mBvrnl0XJC7sdPoK7sLD907bydvuOSu1z69EdPpentaaZbwsj3MhjElwTAku525IOTn0q8iwRoUEKQJg/K0csOM4zyvHb9Kwo5xHOPOiiXawXebJmLDoOVP61oG5hlxJbyxmQEg7b2SH8MMMdOa+jWx5L3NiFdOdElj1iROBkNch1P/AH3mmXGjxvG8hubOWMuCd9qmAAeny4OapRxvcLsmaW4jK4w/kzg/oD3qpeQK0awtGsOCCA9nJHjPIwyHHrmmhC3kV0qtFbxwiNWDI0c8iEkHuDkYpfEulwXg02aRy1xwrjeCxUKSfm71FY2NhLhrjVPs7ZIZob07N3oA4pfE1mq/Z7GwuI5L2TJ3O+CFA749amt8Ds7DWnQht1hs/wC1bi3lYm30soCTkhpHwOfwNcGM+orqpQ9n4W1ppF8tpbqG2Bzu3BRuYA/WuTLLnhgfwr5TM/dcIXvZHr4BXg5WtqdD4YiaS2n27S4uIduTx/HXReHI7V9QuYZmSSWIKEjdegIyWH4k/lXMeF5cQXu08r5T59Pnx/Wuk0G2W51XUZpJpFykaqVbBxzn+nSu7LWnGKfZ/mc2Lj77Naa4ZTLGuk3DbTgMFQBvcc1iXkd5PcxT/Zrm2yuDB9qRMj+8cA8844OKnvrG3t7zNtbpOwdWJnvyB0OTtz2/rVCZLUSqyf2IrEY3b2Y7h/OvaRxG74a8wXqsrWyOW3Ye8Zse5AGKu+JL0+aIlvbJX3bSFDMdw96zfDDRwagiJPYxyFtw+z2RweTnnvXReJLR2gLLdXCZYgulsM/yrWOxD3OOvJtOvjFMHBlQqGYoQOhzwaybyZZb1TGqINm3KjAODXRzur28payu1HlkB5EA5+lc5cw20MtsIZJWzkMGxxkV52Oppwb62OmhNqoiWFiD95W9qsRHkgjOefpUKKisp6D61YdlbgLnnrXgI9YimdQSojbGOvrVKVBk1pkLuwpBOOaz7iMLlmX8ackgRQmKjOKqSO2ORVuWJSDiqbqNuMH8655WLRE0vB+WoJJO+2pZFGPunioSuWORioZaGmVSPQ1DKwzjA+tSlQM9KjkHbg1DKIgwOflX9KKjOAeVopDNGecrJyeKo3tyisy56+vWqepXbZbbxVKSVmVWJNezNijPQc8zJL35qYz56sDisy7m+bGKYsmW71wVZ6kvc7/wKWisdX1QcskHkx84yzc4/lWhB58N7bWq7CFiLOTz07fjmqnhuMw+DrSIc/bLwlsnjj/9kVa8pm1C44BYwdA5Xv6jkV7WGhb2a8rnm1ZXc2WLSSOIq262j3E5IeSNiSOOv4/StW11K5QbY1kcbeVWdJM5/wB7vWFb3wtUlaZrofIG+WbzMD23Cr1hsvJwsbIfMUZElsvPzY5IPtXro89o6J3jljjZrUDywd0k2m5BHQjch6/SoG1KzwEhuLeMADywt1JAW/Bhjj0/lWh/Z8tmVaOC3Eb/ACuY5pI25745FZmoRxbo4TcXkLs5O9XWTPqDuHA47VasFi/CJZpfsytdzwlgd7TQzKefQ8//AKqwvGNxv8QJbIyefboB5kWBnceAR7AVpaY1hpq3l/OrXUtspkDmBEYdehB56VzOjak+u3N1qEkEMYu5hhAv3QowDnrk96xr1FBK/UfI2tCbWptvgyyU8fa76ec564X5VP5VzXy46Cuj8YqFstFtcDEdiH4/2mJrnPLXPevk80mpYmR7mChy0Ua/h8KbfUlGP9QpOPQSKa1LGYNq00ZZsGMAqfuuAfX1rI0FfL/tBeubN8/gRWhbec1+YomQMYi4LDIzkAV6GVtWj8zkxa99/IVruGNkSGPQ4yGwCxLHd1wAe/IPWrtnfRTSE2epWYiRj+7hsjkDrjP0745qCG1vo2Uy3FqAAQwitwCfxJ4xVWaaW3kEMup3m9sYaGNExzXvHn21O28HyNNqcf8ApWpOjEcG3C4P1ArsPiFAYLDMMd0+4D5IpAn15NcF4H1C3/tuBZptQuHjKgl5AFzx/CPqK9D+K8UbeGxdNEJDG4wpcqOfpVX2MmtTz7SI2SR0aGW2BHO+58wtyccc1z+q28qSxzeWyqzKVJHboelW7Jm0/wAwwafZRtgHzFLFwT9Rzzit6/0lZNGkulYYSLv1Ldc1lXf7t3NI/GjkxMd+du8D8K0Io/MiB+6PrUdrCvVuT0qe5k8l0Rcn1r5iMbas9tjGi2oWYkle9Zd2shB5JU1rXokkjG1gOOaz3Rghw3HpQ7AjMkQrwc/XFVmXk4z+VWpwxyN5xVV23LWDVi0V5MnIxzUB3HsP0qw6r35/GonRRyOtZMsgJO7kiopiP76+/NTnGelRsEZfuj8qzZVyvtzRStCuaKjmZVj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7" descr="data:image/jpg;base64,%20/9j/4AAQSkZJRgABAQEAYABgAAD/2wBDAAUDBAQEAwUEBAQFBQUGBwwIBwcHBw8LCwkMEQ8SEhEPERETFhwXExQaFRERGCEYGh0dHx8fExciJCIeJBweHx7/2wBDAQUFBQcGBw4ICA4eFBEUHh4eHh4eHh4eHh4eHh4eHh4eHh4eHh4eHh4eHh4eHh4eHh4eHh4eHh4eHh4eHh4eHh7/wAARCAGHAY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udtJirPl00x814aPZZVcc1C45q3JH7VC6EHpTEVXWq8i8VbkXrUEi0xGfPFySvBqASMhw3FX5VqpMgYYPNMGPjuPerMdyR0NZDhoz8uSPSnxz+9Mk6K3vWBHzVv6XqEzQSwhhnyzKv/Af/rZrF8Paok1xFZ+Xo1mmP9fcw7hn3OD/AIV61pGkWqWyNN4o00MR/wAuyQquPY0RhKWyIlNR3OKtNXuccbz6EA1tWd9q8ibora7Zf7yxsRXXLa6RGmG8VOF7hbpFH6VA03hJciXxFI5971v6Vaoy/pmftUZ1pca+4G2yuyPUrj+dWRJrAO5sRt6POq/zNLJqHgCM/vLxZT6lpGqNvEHw+g+7FFL9ICf50/ZPuvvFzeX4Ci4ulJ8y9som9Hugf5ZpovFUlW1azXPXaXfP5Ck/4TbwXCP3NiSfa2Uf1qM/EvQY/wDVaZL7YCin7Nd0HNLsSLdxb/k1CV8/88bRz/PFSMxkOFt9YnHta7f5ms9/ivbDPl6UfbM3/wBaqcvxYuM/utOtwP8AaZjTUI/zfgF59vxNn7Fes37vSNVkX0kkRP6VHLpWtI3mweH2cgcLLfA5/LFc5cfFXV2P7qC0T22E/wBazrv4neJJD+7uo4vZYl/qKXLDu/wH7/YzPFmtXmnay9rrGlS6WZF+X5mZG98n+lZL6i3Jg2ujfxB8g0viLxDqmuoF1W8e6jVt6o+Nqn1A6CsYvtG1QAOwFFo9C9epoz3hkUhsEHsazpJJQ52mPbnpjqKY0hqJmNMBHMm7iQY9MVAytv3eaxGelSE0xqLgQmIBt29/XrQ1PIpCKdxEZpuTT8U0jrRcdhjjvTQcHIzUnHc8VFJw3HSrjJbCaOo028+2WY3H94nysP61DeLuyKxNPuja3CyclTww9q3ZyHUMpyD0NTJWGjHc4OKY1S3vyNuqv5imjmCwo9KctRbvY/lTlZv7pp8w7EoNPBxUQ3f3acok9B+dL2iHZkytUqSVXVZD6U4Ryf3gKXtEHKy0sxp4mOetVRG+T81L5THq5o9oiuVlrzj60vne9VxD6s1OFv8A7TUvaIOUm880VEIB7n8aKPaj5TvvLppj4q75dIY65SjPeKq7xVqPHUDx0XAypIuKqyx+2K2XiqtLFTEYsqcGqsinnpWvNDwapTRUxGXKtVJY+citSWOqksdAFNZmRvm4q3DeFf4qqTx8dOtVYkYMfmNFxWN5b1/75p4vG/vGsuNDjqamWPPc/nS5h2L/ANqP96l+0n+8aprEPf8AOpFhHpRzCsWDc/7VNNx/tUwQrz8oqQQrj7o/KjmCw03A/vUhnHrUyRD+6PyqQRn0p84WKfmk9m/KkLNn7rflV3yz6fpR5ZPalzsVjPPmf3WpCsv9z9a0PJNIYTRzsLGd5cvoPzpPJk/2a0fJYdqPJNHMx2RmmGTruA/Cmm3Pd/0rRMJz0ppiNHMwsjO8jH8RpGtx/eb86vmKmmKjmY7IoNAvv+dMMK+laBi9qYYqfMxWKJiX+6KZJHuXGAPSr5ipjRe1Ck0wsZB4bHQ1qaRdbkNs56cp/hUNzb7vnA571BHG6OGXIIOQa61JSRnazL98vT61WCVblbzkR8deo9DSLCc8iueW5oisEqQR+tWlh5qRYT6UrlWKojp4jq2sNPWGkMqLH7U9YquCGpEg9qLgUxEacIavrDUiwcdKdwM8Q+1PENaK29PW39qVwM0QUVrCD2oouB1uymlKtbaNtZiuUnSoHStCRBUDpQBRdKgkj4rQdaheOgDKli68VTmirZkj61Umi4NO4GHPD1qnLF7Vtzw5qnNFRcRiTxe1Vo4vmNa88XBqukXzHik2BFHF7VYSOpo4aspD7VIFVIqlWL2q2kPtU6Q+1MRSWHNSLB7VfSCpUg56UgKKW9SLb1pJb+1SLb+1FwMo23PSlFr7Vri35pwt/ai4jH+ze1IbbnpW0bfjpTfs4ouBjG29qT7OPStk2/tTGg9qEwMVrf2qNretp7f2qF4PancDHaD2qNoPathofaomh9qLjuZRhx2pjQ+1aphphhp3C5lmLjpTfJ9q1fJpDCPSgdzKNtuHI4pn2CLPQ/nWsYvajyqpMDNjtI14UYqT7P7VfEVOWKi4XKIt/anLAc1oCP2pwjoHcoiHFSLD7VeEfNPWKlcCksFSrD7VcWKpFiouBUWH2qRYatiKpFipjKiw+1PEPtVwR+1PEftSApCGir/l+1FMEzbK0balxSAVAmV3WoXWrTDmo2FAio6VGyVbZaiZaYXKciVVljrRkWq8i8UBcypo+tU5ouK15k4qpLHSuBjzw9eKrxxc1qzx9ahSHB6UmBFHFViOL2qZI6sRx9KVxEKRVYjh46VNHFViOP2oAgSGp44anSKrEcVArkEcPtTJZrOB9k11BEwGSryBT+taaRcdK8d+LtmLrxNKAvzhEUflWlKHPKxMpWPTPt+lqDnUrMf9t1/xqKTW9Bj+/rFgMes6/wCNfGviyfXNI1+6sXu3/dv8uwDG09P0rK/tvWf+fqf/AMdr0Fl3mYe38j7ZbxL4ZXrr2nD/ALeF/wAaifxV4XUf8h7Tz9Jga+Km1jWW/wCXy4H/AAIU06rq5P8Ax+XP/fyq/s5dxfWD7Ql8Z+E4+utWx+gY/wAhUD+OfCIJ/wCJxF/36k/+Jr4zOpasR/x93P8A3+NNN9qbdbq4P/bY01l0e4vrDPseTx34THTVA3+7E/8AhVKb4heFl/5epm+kJr5BNzqBHM83/f5qaZbw/wDLWT/v61NZfDuH1hn1z/wsTwuxws1yT6eT/wDXpr+PdD/hiu3/AO2YH8zXzl4O1KSDR76A2++ePdOjO2VxgDB71GfE2qdrexH/AGwz/M1H1GN7Ir22mp9EP8QNI7Wl2fxQf+zVG3j7TccWVx+Lp/jXzyfE2sdlsl+lqn+FNPibXP8AnrbD6Wsf+FV9RXYXtz6Bk+IFmuNtif8AgU6ioW+IUHaxj/G6H+FeBHxLrmP+PqIfS3jH9KY3iLXv+ggR9I0H9Kr6iuwe3Pe2+IKkfLZ24+txn+lQv8QpB920tf8Avtj/AErwc+INePXU5fwC/wCFNOua6f8AmK3P4Nin9SXYPbHu5+IVxx/o9oM/75/pUbfEDUD9yO1/79Oa8JbWdabJbVrz/v6RTG1TVz11a+/8CH/xp/U12D2x7m3xB1r+CGBj7Wz/AONNTx74gkBPl7B7Wh/rXhhvtSb72pXh+s7f41Gbi6b715cN9ZWP9apYNB7Y95/4TTxEekso+lov9RTW8Z+JM/6+4/CBBXg2ZCfmmkP1Y0gU92Y/jT+qLyF7Y91fxn4h/wCfu7H/AAFBUbeMvEGf+Qlcge8qCvD/AC/9pqURL71X1Rf0g9sz23/hMtcz/wAhecfW6QUxvGms99YlH/b6leK+THuJxml8mPNP6qhe2PZW8Z6pnnXGH11BRULeMtQyM+IAPrqP/wBevIRCnpThCnvTWFQe2PVz4yvc8+Iox/3Ej/jRXlIij9DRT+rL+kHt/I/QXFIafTHIALHOBXzyO5jWqJhWXB4l0uWdoJjc2rhyn7+BlUnOOGxg/nWk00PntB5qeYoyy7uQKb03EIRUbCpmHHr9KYRigm5A65qCRatOKhcc0AU5VqtKlXpFqvItIdzPmj4qJYsVcuRtRm44FLLH5fk9965+lTZjuRRx81Yjj4pyIKnjXipASKOrMcftREvNWI1oJbEjjqzHHQi81YjXimIFT2rynx1H5njeRf8AajH6CvW1FeWeK13eOnz/AM9kH6CunB/xEZ1X7rPnn4wwInxB1JAAQGXH/fIrkfKXP3a7b4yc/EbVvZ1/9BFceK+jpr3UcU9yIxr6Unlr6CpiOaQirsIh8tfQUhjHpU2KQ+1KwrkJQe1IVAqXBxSEUWA1vD6hNJ1eXH/Lttz9WArHK81u6QMeF9XfufJUf995/pWKQaxpr3pGk9kR4pCKkppFa2IIytG2nkHHSkIosAwrSYp+KMUANxxSbafjijHFAxmOKUAE07BxQByaEAgH1pwFLilUZp2C4AUbeKcBz0pcHFOwCKtAHrTgKdj1pgNxzS4paXmgQ3H4UU8Z+lFMZ9qeGvG9rrt+LOKxlhfblixGK6a4bbA7AE4UnA7/AJ14z8H2Da+pBJzEeT9a9nYbkKtyCMEetfFYdyafM9mfSZjTpQnGVFWjKKevmed262epJcS6JFdO6yHMUV+kaeaDzldxBb8Kgi0+FPFM2qPY3k2tyWaLcWkl7DhgCBvPIG48dOK2oNA8O+EYrma3mht5L66M4N1OEBbj5U6dvxrIWaNl1rXNStYI7+AFYQ2FWReg9zgehrtckmjzoU5Si32Ll14guptTTQ5JpNEuPLEh8uMTMB2Xd93JHoDx3rRfUNctp7K3uJrFYnGDdSkgTHHGFJGGP938qp6RfWuoWVlrFpoxvdSeARt5bbUUdxvYhf5ntUKW6Q6ndy63dR2VrPsZbS8I8tT/AHQ33T36Hmk9SVodkFf7OGlC7+5UYFQuOKztMXUvtjmOZW0jGIkmDGYN7En7v15rRapYkQSVA61Yk61A1Q0UVriPfGy+oxxVSxhvg+by6E4XiMBAu0fh1rQI60iDpU3sMci1PGtMQVNGKkCSMVZjqGOrEYoJZKlTpUK1OlAh615drw3+PZOP+XlR/KvUxXl2pfP48f0+1j+ddeC/iGdX4WfPXxfO74i6x/12A/8AHRXJYrqviswb4g6yev8ApB/kK5avo6XwI4pfEwwKaetO70hqyRuKTHNONJjjmkA000inmkNAzYtPk8H3pH8d1Ep9+GNYx61r52+DuOj3o/RT/jWOetY0vteppPoFNJpaQ1sZidqQ/SlptIYUd6SiiwC0lFFABSjPpSUooQC/nTgaaKUVQDhS02loAdS5pBRTAdRkU09aWgB460U2igZ9reH/AAfo2gX32q0mu2ZVwRK6lQPwAroIdR0y4SZobuNli++wbhfx6Vk+IpdRhs/tGnyphAfMjMW/fVbwzOl7aSPJaWkSEbXSIY3N3yO1fNRowWyPpvYe0wn1ipK9rJeXl/kVp7u01DVb+zfM7WjxyL5iqy7TjO0/Ruah1uOW3nhjkSx+zzTiM7yMtn+E7if0xVrUNL06H7e9pptubu7i2FhkM7KuEGTwMVi6laW+tQ28eq2ctleW43ny2EyyNjByy8gd8kDFE4xb3sjyHp8JpanHfWN/plpZ3draW4lwIVwu1Pb9RUtxGseviO+1ISRSxfKrxhgPTk8DvisLQ7g67It3rTRrc2rGOJUbLSA4ONq9cN09u9b99HcfabOS3tba3KfKwulLnaef4T8vf1/Co5bmimkh1npuoweIJL7+0Gn0+SEAKz554xgdO2c+9azGqtlqHntNaNGEkiPzbQdp+hPWlku7dTta5hDZxgyAUpRdzJSVh7moWNVLrV9Pg1S30yS4UXdyjPFGBncB/n9Kr6zq9vppjWZJGaTJULgdPqfepcWVdF84zTk4wKrrKGUN6gGp9w+WsWirk6ipUqsjU+S5ggA86VIxgn5jipei1Dcux1OlUIL2zkAKXULZ6YcVYiurdiAs8RJ4GHHNHMhNMvLUqVXQ1MrUxE6mvJ9VmMfiyeZeSLo4/OvVlNeUTx+f4olU97lz/wCPGunDN3diJ2Pnb4jSeZ441hvW5aufra8dnPjLVznP+lv/ADrEr6Ojf2cfQ4qnxsU0lFJWpAtNNFBNIAzTDTqa3SgZtT4Hgu0/2r1/0T/69Y1bF98vhPSlH8c07f8AoFY57Vz0Xo/VmlTdDT0pKUimmt7mYlIetKelJQAlKMUlKKQCGg/lS0c0XGJQKO1FMQtLnikpwp3GHbNOFNFKKAHClpBQTzTTAUmjjNMBzT160AOFFOH0oouM+3J4Vuppf+JhNGske0IhACnP3h71XsIptPc2rbHi27mmLfM7ntivMPhhbxXt8lvIzMrxEE9D1r12z0PT7VgywB3HRpCWP618tTxKnfTZn0dadWlRjTbvGUU/S6FW2uJCJVljRT/CVOfzzUVjps1vdrcSzRysFK5C4Jzj/CtQ4AwBgUx2o5m2ebbQydR0iCeWa4hjEM8qlXeNQGf/AHjwT271HounCxtUVogswyCwbPGemfStZm4qJmp3EZ1hDcRzy3FxGqSSuchXLDAPH0ryTVrhLnxI1uY/s5+0uDIqg7/nbqegOMH15r17UboW6jOMvnBJwBxXA2vglpLCaWXUPOJkZgqx7gcHjBJqrzve9kTKnCVN9+iOa1PSFaWbVkuonkit2EYkOQe/9D0qnbpqcssMtvfW0SKgHzoCH3BS2Bz8vPXrwa6ObwpcT3lpGzL5LK4n8xQCoPAG3PNZfjHwPDpuhTT2Vzaxv5i5LqV4z0BzxW6q+0f9ahCFOnRcZL3n17GJe6tr1lqgg1DWWdZyVt4LeeQEY7k59D0on1fxD/aEjW+sXSKNow07Y+6O3PrXSr4Ss4d0huFlkeIOki4XJIPJzkt61n2OhrcSXatcqTHcmMluN2FXmtZ4ulTTnJaehwqhU0SKR8TeKLdQf7dmb/dOf5io7rxJruohFuLpriRVYIWjBKgj5uB1yP5VL4q03+zbeB2kVhJJtGO2BWEnnoweNJ1Yd1RgRXTRnhsRSU7Kz+Qn7aErK5fTWr6NoYi8AIBCMsIDDoeo6dK09J8QXFteR3E1vHOI2LxrvZcNyR0OCOa52GPzb1BLJDbKEYhrglAT6A461qJpd15bSxzWMiKu47J88dfSmsFh6nQ0njK0dGzvYvivqQ4fSLQn/rqwq1B8WLz+PRrbj+7M39RXN/C23t7zWJvPSN4xblvnjDAcjsfpXbXum6UbO7k+yQRvGjFQIl5x3GKzq08PCfK4EwlUlHmudp4T1Y61oVrqjQeQZgT5e7djBI6/hXCWI3+I53JyA0jfzrp/hmceB9L94if/AB41zWjfNq9y/pHKf0NceHgvaySOiT91HzL4yct4q1RvW6k/nWQetaHiZ93iHUW9bqT/ANCNZua96mvcRyT+Ji0GkpN1WSLmj1puaTv71IxwpDRmkNAG9qEckvh7Ro0QthZm4HYsP8Kx2jYdq+gPg94ZsZ7HRrbU7O0um+zyTMrKGGGVmXP4EGqmoeHdKbWbmFdGRtz4RAhUAZOSMfSuXCSdSm5Lo2h4qoqVRRfVXPCDGSKiZT6V9Y/B7wH4Wu/Et3HqGg293FHZySIZkLJntgGuY1nSPD/9mNOuhaaZVfB2Wy/L6Z47+lb3d9DneJgkm+p85kUcV9J6LY2xtV/0SO3XbgIDtyaLv7BFGwkgQlIyxK5wMHHr/nFZupLsNYmkz5rK0ba+j/s+k3FvDthVZZVDAOM8fT04qiui6Zu/0izsWct3gJH+cUKpPsOOIpyPn2gdK+il0XRQf3lhparkdYFB/VTS33hjQfszz/2bafLn5fIiGTg+icdP1pe1l/KaKpB6XPnbaaNpr23wt4bsda8Q2Om3Hhy0iiuXIkkXblBgnIGwelblr8PvCF9dmE6e0SBCS8UZY7ufk4I5xzRSrOrHmitDSry0pcsmfOoU04Ka9vuvhfpJuWjjsNRjizgSuSq5PAyTwMmtNvgCrTRqtxeRoVzI7OmFPoAASR78VtFyfQy9rDufP2MdjQAa9x1/4KaXpdlcXbeIJWigYK+2AOyk9MgHqawh8LbZ5JI11S8BjwebHg5GeDvpSmoP3kaR95XTPKzkUnevXIfhCsrbI9QuHY9M2xH9a2dM+BMjx+dcXpiGeB5ZJP8AKsniqaL9mzw5Y3IB2mnKpzgiveLj4SaTCzQyXmZV4w0xjJ/8dakj+D+kyR5jnbdjtfbv/aNSsVFhyeZ4aqetFevah8FdW3eZpt3asucbJHJIGOudo/lRV+2gPlOr+FitDr8cLcNGrI31DV7P2rxX4VyvNr8M0hJdwzMT3JNe0dq+Rw1/evvc+izC3JQa/kj+QxzxUbGnMeDURYV2JHmA2MVBOwWNmJ24B5p7NxVa9fFvJ/u1diDDSMrbBZtWMzh2IdkzjI6c1Vv7ExyobvUYE81ysQKHJOfqB+lUY3j/ALXkjOSyqJN3lgDkkYzj29aj8SeLNPs9UaxvNO+0NblWVi44JGcjjitKUKta6prUjEOnhormehcu0uIpXtVt7mTgYlCYjPA6msDxRqWsQSR6fdwWFyZcMsbRkqRnqTnAxxVqx8Svr2sC0tFktSImYbmyD7nima/JJDeRwXT7ysClpAM7iWOeMdOKdeM6LSa1Hh5wqK8dUR6VqEmo38dre2trkQZJiJKcHgL+tcJ4g1O8svENzHZxeaRcOSrMqqOeMkkV1Fk6yal5glUjy2BCPyTkY7ZHTvXnfi7Vlh1+SOOKHzJ3ZwXRnJ+YjH3lHatMPGE7860InKdOXuOzLEt9qF9G/wBuRYtkm6NVlV+Mf7JP607MxfD3EwbuBJxWTpOpfbUkkKxjYwGUUqO/Yk+1dJFoN80fnA2sWQDtkm2sM+oxxXevq1KmuayXS5zTnXqTbT1MtneTUo423TKkbNjI4Jx61OskPmiOWExknCmRAAx9AapXMl1o/iMCeDzllgynlrkY/HGec1duryK8szbi1IkfHzMjLt9+eM1yrE1Y1LUo3gzvWFoTo81WdppHf/CfH9qX2VP+oHA+prtL6XGj6gxddwgb/Vrwfqcf1ryHQtQ1TTmd9NuzC7Kqu20Et+YOPrxWo/iLXTbzW9xd2zrKCGR5gWOR2Ab+ldNbDynV5rnmwqWhY9l+H37vwNpY9LYH+ZrndCX/AEi9fuLeQ/pXQ+ECE8Gad/15qf8Ax2sDRlxBqL+ls36kVx4RXqTOio/dR8p6427Wb1hzm4kP/jxqkKn1Jt9/cN2MrH9TVYV7sVocreo8mmk0E8U00AKKKbmjtzUjHZopuacOtJgj6r+B7ebZ2EzKAx01jx6ABR+lGnSCGHzfKUOzM/mySEhgOqheB/WpPgwqw6Mjf88dHyPbODVFIbiS2soGRt88rQ26Mylhjqcfw/8A1687BO2Ev3kzlzhtYhW6JHovwqm2aTJqEuDcOZomYjA2+wFZFh4ftNY0X7cdPurfzZGWSGbbnAYruH/oQ+tP0/Q7qPw9bQNcOhZc5RWyQSTzj61esrHVbWNUW5YqqZDbyAPQYrokueLtOzMoSSilyXRlXXhG2lUhLy4g6YDRZAP4Ec1gax4Ln8nZBqVtKu05VkYMQOvygH1HPvXdJJrUKkm4Fxk9DhvwqLzL68vE2W9tHKsbqwkVgCMrz+FcNOOMou8pxnH0szalChUlblaZxmneANSuJDPFqFsluqBUWVjmMkDOQce1blh8OTfMN+otGNvKKO4PJ3c9cZxgV0fhrUNupGxaC4ed5W8w5X5jkgtjkgDHr0FbU19eSambL7AQEchpXcsm0dx05PpzXuUqalBSaCpCKm0jgrTwbYyRyeXMzyRMwXeVOcDBB49silt9I0e0Wyt59Pvrie8gaVJQn7pQBn5ugB6djXa+H7a3jvLhWtS5Kqw3JtwcH19cfhVCHUdXvNIlbUPD40uTzTGImuBIfLxwwI98jFc1WLVNyiaw5faKLRg+F/7NsTDerp0482QRRjy13qSSM+wrura4hdpvIsZ5TCyqcx7QSTjgnriuIu/+EnsLQXHhnRLDU755NrrdT7EWPB+bORznFdbYXHiptRsRc2OkR6cbRWu/LnZphcFfmRR02A9zWOEbjTRpikpTuWvFtrZ3GjyvO5hjiG8sqFtu05zgdelV9Q0fTZ2SOVbi4YgXkY3kLkDjH88VpXWHUqwDKeo7fSte4juPMWSPT7ZAqbUkeQAhccYwOB7V1UqvvM5akbJI5PTdJtrmznkisfs4lkJcOOXPXdWVL4fhWU7+R6V2zfaJpLfF7BujZjOkXIYEYA9eOK5PVJ7aOEGTUg4MxjDjOS390Y78GuPHSfKmzqwq10G29rb2+BHEoPsK2dKhhlSTzFHGKyLaZGlMQU8Dgk9ce1a2kgNK67Qx2556V5Dep2y2Kmp+Gba6eR1k2M5J+7msK48Li1CNIYniRhkkHcef1NdyA45dkCjsBWPqcj3c4hhyBxj6ex9/0Faxk0QtTEuA9sBLbwpMrcYoroEs1ijC8E5yT6miumGJcVaxm6V3e54F8KSf7ctvvfcbr9a9pJ4rxL4UtnXbXqOH617YeleHh170/Vnv43+HQf8Acj+REelRNgD3qV+Bmq7ng5rrSPNZEx61T1RsWEx/2DVmRqrysCpBGfarsK5w8kLRbpZZmEUeGzluP1/pXJeNriO48RXMkLO0bqpDKOD8o9a9cl8t1KMisvcEZFePePbi2/4Sy5sorfdKu3KoGOflH4V6WVWjVb8jzc3lz0Yq2tyx4Faa211nIIcwNtDY7kVc8V6hfL4u06D7OsguICHG47gqkksNpx/+uud+Hkkh1m6vNQhZIo4yoTG1gpIxkH+fpXeI1rOJZrLT83CJ8m9sAgnoD2HessbVjVqt/I1wNJ4enaaOeg+2XfjBbVppYoDZF87FBJV+RjnsRXmXim1b+33jjjMqxyuudoJBEj47ivbDBdI/moCjnHVFbYOMgEtnH4V4t4jgguNfu5Zo92yeRRtYqcbyeo+tctB20JxFaNJqUijpqzQQyrJCYD5i/Lt254NbKaxrCx+XDqdzEMAZXbn8yM1mxrBGAiRsFDhjvkZ84+vavRPG+o6Je+GtlndQSXEUkZ2gICOMHGOT6fhV1EpNXVzz5VHUlOpTnaxw32+b7b9p1VrnUHCbEZ5cFRnp71JqOqWTxL9k8+GTIyHYFQO/Oai8Ta9NqNtZaapT7LZRKq7UALPtG4k9Tzmueuh+4b/PetMNSlKzba8k9DudSSppXvpvbU7vQr1Li0mZthCuoYj6H1BqK4u0OoII23BFcnGMZ2n0rE0WCSWzlWLGRKCQXUcYPrV6OBo55d0W4RxNl1IZV49RxXoNuMXrqcyajBq+p9MeGmH/AAhmnYBH+gRnH/ABWZYR+Xpmpvjj7P1/EVpeHgT4Y0+Bev2ONQP+ACtOXw95fhm5eZ2AuCkJC8HDMAcGuLL4tqcjrrTS5E+tj4dnOZXPqxqOvonxj8HfDMOoyQ6b9rgUICN8u/5jnuR9K831LwBbWs0iG4udyHkiPcFBOASABXuSXK7HBDGUptpM89NIetd1P4Ft12quqOJGP3TARgep5zXT2vwB8Raho1rqel6tpl3HOu5kDsCg9Dwefas5Tildm8Jqfws8dor0e6+DfjCBWcx2uFGf9aSW9gNtZknww8YJYSXv9mMYozh8SJkH/d3ZrBYqjJ6SR0+xmlexxRFPjXcwUYBJrdk8G+JoiA+j3YJGR+6PIzjP50WXhfXl1W2t7jSruANMqs0sLKinPdiMCrck07E8ri0n1Ppn4X2+zQb2FiQU0lY2I7Eisw3Fs2uLLHGV+z25Qgvko3p/Otbw1m38J+Ijxxaomc/7LCvLtN1Cb7fJGz+eZAVVucKc4B9yOcVwYSDeDg/N/mc2Z0+fFS9EfRGiTMmk2KtG77oVYsDwMjPf61LJeIsrxPGxXggr0+mfXNJBH5FrFB3jjVPyGKZHEGYDaRyWO096/NavEuNVWfLPS7toj1IYOmoLQsw+WzY4wegPWqPiDVbfR3gurjcUKug2jPOVP8gateWmdp3fWmSRoZlXd2OE9a9DCcU1npUhdeRLwkU7pkOj6vc39lJe6bAIrcniWZNzEjsFyAPzqPU9Q1ezZrq3v1nYjd5Vykap/uhhjH5mvP8A4mXzSR6j5dy4iQCNQrcDHB68djXD6dOlraLBa3Uog80qjNheTycY6/Wv1SScKUNNWk/Q8L2z5m0tmfQOlNc6m0N1qGoR6ZM5UxJaXSEzBSSyfMMkeuPQ1T+I1rbalpV1atq8kMl5NG0awSgP8hGQuex7/Wsv4faXaahpGiavLJdyXOmvNFHsTcGDHBDnt96tDxRFp4mtYfNbzUkbYyLgZIwe9cdaShRaOyjeVSMupd+GtpDo+jfYkkuGVWyPtDAtk8mun/tOzaBpftcCxrJ5RO7gPnG361xlro+hy29tcXtot3cWtwJLcbuY34OTgj0HWun0i00+a1kEdvGVec3DAruHmHndz0P0pUf4asOs7zd2JFqdpc3t3ZWciz3FqQs6Z27CRkc/St97S3uY7SG6muZHlVZgCfkBTH+cd6y4rG2hnlniijSSZg0jKgBcjuT3rq7M7tKgPfYKUHyyM6r0RTeKNM7UVMnJ2jGTWBrGn2qqoSCJV3FgNg4b1+tdBLWdqib7YkdRSxMOaDRdCVpI5n7PEkrSKoDN94gcmr+jlVuwBnlSKpP1IzU1g4iuo2Y4XPNeC9z1HsbVxIscbMy5A6ist5vLn/dx7Wbj+9tH+frUt1qELEwhcsw6Nxx9OtPsJI9kmEiUoeSoxx71qlYhFZZ2Tc0zPsJG1mGPwoqO9nDSB2VCOdoYnIH+f6UUFpHy7oniSz0iXbp92o1Bo3Fv5q/KXP5flzXofwe8YeLPEc80Gr6WRaRrxdldmW9AP4gfXFfPAuo5Lg2U0YZc/fYYwAeue1fWHw1G3wJpK42/6ODjGM+9c0aUaafmeliMR7WMY2tyqy9Eb8h4qpM3FOmlcN0BH61WmlHStYo4Wxkr81WkkpJpME1Vlk5pMQ95ADXKah4a+1ard3qyJG1wRubGSRgD+lbWo6hZWMLTXt3DbRKNzPK4UAfjXG23xU8KSaw+nST3MGG2rcSRfunOexBPHuQKFFyTXQTte5o6L4V/sSVp7Wfz3fAdXHGOnet+TCqFUBQOw7VI0qsgZSCpGQQetVnbIqOWzbuJtsguG4614TrDg63fZ73En/oRr3O45FeB3haXWZw2V3XDA/i1aUup5OZRclGIfIeB1q3N4f1doDNDYyuuM7kwR+hrYOg2LH70644wrD+orS06y0u1tJLe4tbm63n7zXONo9l2kfjWKzCia0shxKl723qca3hPxNHpL6tJod8ljHy87REIPx/Gsp0zayE8YOP1rudd0qxvLH7Lp/2m0YY2s85YD8FArH1Tw7rOlaB9ouXGoJMuYXdfmI7ckZP0zXo4PFwqS0dzsr4OcI+9oZW1kXgEg9cCgzFeFX8xiuq+E97jSL2bWrays5zcLHE10pUH5TjGc9+5GOlTa/b30esyXU+xrW4ceQFChVwORge+aWOk6d6ltDjpZVHEy+OzPoLwkN1vpcP/AEziBH4Cuh8V+LfCcdrb6IviPSTf/a41a3F2hcHd0Izwa+dtI1rWodDv7XT7x0uJtkcbtJxCDkMwPbj0rhdZ8F6laafLeTPDLsJYpCucD1zWeBxsIUnF7yZ3YjLZuqpJ6RPrDVrCG61a4kn8wxgKOGCqPlB6/jWNe6BpplkjksS8TABWWZTn8MZ/Otr9nttM8U/CzTtQv9ZB1PZ5NwGmXcpQlFJB55UA89a6+98OaTbOU+0WzscZVZArH8K9uu/au0T5Grg6lOTk1oeXf8InpUoQSaZyFwm587R1xkcjNLZeG7PT7xZbD7bZzuD88V0UD9uxBP613t9punrOypM8cjELnP3SPXI9+9Up7G3tZI/Md5WbCxnGCc+gHFcb546GSlOOzZjIZoopLa4mMm4giSRBuBz2IABqO+0+1uLWJsicc+YjAJsPGCATj2roItJ1C6kkW3t71lx8pMa9eevtVSXw/qaTqrDDABSjIYyD3YHJ/L9RXO8PGbvbU9GjjcXGNr3j5/5jV8LIIra4leNSI183J3FcHIAPTocVy/jDRhBG95Lcu6O+BGykZOc12V3p+pwxlYbmFgcL5RcKG7Z4zWF41S4i0eOO9nEYeYfK0mRx3yacp/V8PUjHdo7aWJnicVRT2TM3w1ZSXfhnWbWBlR55khDMu4Dt079awLD4f3Ka9aXEtzbTRpKjyEghpFUgnPfPH0xXWeDHjh0O4uJJ4Yo2vi3mSH5MBQev4VpS6jDb2slzarFK7MQMDCuT1wenA9PWs51pUMti0/ss1xNOpXzR04LqixMxAbzJGZX+Xbj19xSQXEihnG0jOAB1rLTV5Gwzwov95Ffcc/Wok1iymk8t1ki7A9q/Ifq00/eR9jLCzS+E1vtAeTgOp745qwhvJrS6Zkt/tKK32VwSCfTcT74rLieaVwLdUdQcEs3b2roNAt5m86aaNslgAMbgB9K+i4bw6ljYwl3XbZanh5rH2VCU+x4z4v8ACPia6n+y26xvEwLSQRzjGTzuK5rEm8HeJRbm1h0nCKMLI20ED8TXvVxbrc3M7DTHiIwpby1Jb3BFQCyto2Z/sOWXlSkfr3JHT8etfqNfGzdR6I+PhiKqWxifCnTtUg8Fw2+pXD2UsGoNI4abAkUqPl4P8+/ap/Gk9la3cJs4VleJzuzIflJ9B0rXGn6ddWXk6hHMkaXCzKuf4lHHTqKpeJINOuNRINk7Omwkkna+c849uawrz5qXN3PXwU+dKTL/AIR03T77TZLxC5NxLvcqcEMAB/Suns7SGzjZIVIDNuYk8k1k6IPstsIbaH5ByEUBR+f61qFbiSYcmONQDwQdx7iuqlG0EhVJXk2SvW9pbf8AEnjz2yP1NczLDOc7rpxzkbFUYHp0ra0qZY9H2vIOHIyxAqGveJm/dHTNVaUbkKnuMVDealp8OfNvrdD/ALUgrPbxBpIbat15jdMIjN/StJWZMakV1My5UpKwx3psR/eKNxHI5FZ+p+JdLkd5beG/nwSG2wbcY/3iK5278e2EAZv7I1LG7CllALH2Az/k15P1Obm7I9KOKpuO56Jdf2dYxma8uI0VeS88gAH58VzupeOtDjgK2Kzajk7AsCbUOf8AabAx9M1ws9815KLy4DqzPsVpOXXPUfhxnFVor6xs5tm+UvPk7yA4PPbjr7GulYO3mcDxlWT92Jo6n4319QLiw8PiNCxUrM+9wO3AIx/+qisa41jUbeUpawqydMlRH+eByaKaw99ootV67Wx4peeJdB1vWY59Q0GLT7dpBvFkudi55wCRn6YFfUHhbWtD1LQYZ9GvYLi2jQJhODHgdGXqp9q+LYXzXZ/D3xHqPh59SXTpIg15beXmRN2w9nA6ZHPX1rozHLaNKg60NLHp4KdbE1lRirtn1Jd3UeQoYZbpVCSbJzXgdl4h1HXdTi0+5l8qOCYOnkEoS6sDknuDjkV7Ho0eoatplyGmijl8shHVe5B5r5+FWPLdno4zA1cPPknuXrqVgjsoyQCQD3NZlnfNd3BUR7FwOp5ya4Cw8A3Gia5Beax4hRtpMkMW4q0zLyRhj0HXjNTzX8raibhrwywoh8y3WRVUjORnPXp0HNZYmcVL93K6tc0wGHVVWqaXaXoWvi74K8Va1qNo9k+lPZ28e7y5tRiXLnOTgn0rhR8H/Ejkveat4ctFz97+0FkJJ6ABQT3rrrrWv3YmWwnEZ43bztP44rL1DWI7i2kijU72U4UNnntXHHMK+0Yn0n+reDiruq/wO08HWGp6LoK6Rq1xHPcWjGMSRklWTAK4JAJ4OPwrV31S0S4a88O2t5IxEixKkwbgg+p/Gpd9dcJucbs+RxFJU6jiti7borMM81wnxNuPB+kRvHbaHbX2rnkRxP5YQ/3nYcfhya7RLlIYXkdtqopYnGcADrXPX9xoF5GIlhsbgyLvT7pbHqPWolV5Hqgo4VVk/I8t03xnazXi2d5bTWlyTghiCufr6V0wlycZrzX4oW4XW82dk8TocoI16j6V0/hjUhfaNBJvzIihZPUHH+FZYvCQUFUgtztw1eTm6c+h0IbvnNdpFBJF4MimXQ5nlaAkSzwDBx8w25+8DirPwm8BWetwDWvEdzJDpxbbDCh2tOemS38K549T7V03xksZBpHmWNuRZwoLaWFOGEJG0Ee69PpWmXVKmFl7SK1MMdGlibUZPQ+SfEuu3GtXUt/dtjzXICZ4VQcBfwrT8G67cyRPpcrGWFWE0ROSY8HDAegOR+XvVuX4S+NJNLN1aWVvepIDLBbRXKm5ZMZ3BO/HUDmqsXgfxJoPhVvFWo29xYW4uWtDBKhSUlRkllPRcjv3FetOCrwa7nBTl7Ca8js9D1TT31d9NupEEc8LAljwTnoPfGcfSukjl0y0M+oRC6eO3tyTGX/gA67T1P414DdyfaMy/NvH8YPStjwtd6lrOp2lpcSyGONhGcMcEerc4/GrxGURpJOEtEtTahmTk2pLVnfW0/iTRLJr5dMtfI58pnhJMS84GQew74r0L4RfFe9Nyzajp9pq8qY2wvctC5OO2Mqw46kfWobiz025NvpN1fTW1syBWZFDMpx154/Om2nwj8F6JrMVyfiPbT20i/v7eSz3sVPOPkOAc461jhs1q06Ulfc0xGXxqzSjFy+Vz266+L3hBbYyap4U1e1CpueRYoWUYHOGWT9TivONf+M/g57v7To8Op2xY/u5blwV2552rGCOnQljWB4oj0PS0+z6XrFhdadIdu0W23AI6EOO/sa870pLeGaSS+0aC+iKlUjWXYIznjbt9u1cMM4quT9y1up6ODyDCTcvrEdUtFs/0PV7H49apBZpa2eveWq8L58KySfmQePwFdX4T+MXibVJRHc2lnqdg4KNdmIRLEwPU8YI9eMV89avDpMlrG1joVzY3Afl2nZ1K+mCOKd8LLd72K/85SRDdDbkYK5Hb8qmrm9ShTdW17GuNyXC06KaTTfTT9D6u8O/FTwWk039uWosLnLA3Ai3wyJnGQR0FfO37XPjzT/FHiSz8N+G7qMaTpo89p1JzPK6gkDPIUA4x0yT6Cq/jjUv+EW0U3yzfvZZBHGrKvzE8nJxnoCa8k1G/wD+Ekv4b++QwHzFWWdG+/ED0A/vY6GtsFmdTHQ9py6dzwa2EoUpLlWp6n+zRqfia/8AHUGm2EkrabDmTUJJQXgiiCnqPuhz0U/zr2DVfFXhoapOl5JPFplrG3l3W4ckZJO0YGD2rhdD8ZaLaeDV0HwvbRW2myyBrt4ExITgAK3ck+pz6V5/428W6Gttc6Xq2mzXcN3GphaGcDygGPPqGDAH3+lXFVcbWVO3ure57FDD4bA4aeKqSvOWkbfmfR+iaHZ+J7e2u/DWt2l7DPhm+cB0B9QM1sP8P/ENsm+FrJgnLHcTx3618P8AgXxxq3hXVEutLvbgCJ+CjlCR656jI/8Ar5r2xfil4w168vdP/wCEpkv7JrVJHVwoRCTwhK4wfrnPeuuvw7gHqlb5nlRzvH3tdNeaMn4i/EXxBBrE9vpFwbGyt5DGGAG6RgeSeuPoKn8A/tF614cdbPXbWTXbWdgqlSFlQk844w/sDWB4u8Lf2gyyxXBjMibpAq8BvpXmLC80DxDDeW5SR7OZZE8xdyhweMjvXNgqVCEuWMbW+8eYU6lWF6mqZ99+H/Gmm634bh1awPk20oIISP5lI4ww9fbB61btdYklLwwpZyS+Xl5Au0M3oR6DmvDf2Ydat7Xwc41bXYoLi5vJJUilnCrg4BLDHc56ntXs8Fxo9xfrJbXcM4jAykN7HsIHqAck5rvrUoRV0rtny9Shyya5Wakc08MG6b7OWJ+cRnbtPqM9q4X4geILrT9bW2t7e1n2QCRj5p4J5xwPpXmvxS+NGlPq9xomn6PG8FnO8fnCYjc4PJGOCM+pNcppXxHsL2fydQijsy0YjjKkkf8AAs/zrkrVKnsbQ37Hq5fh+Vp1Nj6g8F6xJqOmWk11ZtG80YY+UwKr8xGOeT61t6rfHTrV5mWKQBgAAHY4zjtXG+F9RGmaHYpHKqSyWcbIzSbR93PBAPPNeT/tE+OtbfX7fwbZItvE9stxdvGzAz7iQAzHBwMcnjJPtXfVrTil00X5HBGEq9dwg+r+494uPF3heNEjuvEOkWlyeqPcr3PGATmnNfaZJuA1K1uVGchXH54z7da+ENUt5rWOHG9GJOUIIII65z/SvoL9mDUNa1Swn0x7V5baORWllRyZEUr8o24+78tclp1V7srm2JwDpRvKTZ7XPaWAt1k8pJVdhkYBOT0x71EmnWMm/Nmivt2qA2C+O/FF1ZJYOYRabSBkvEPmH4E5/OqNrfXD6yqRRx+SisE2SEsDxgsSNpycjiphGafK9DylTv1LsOhxz26nY8TBixHlthcHjr/n61BeeHYllbdCMk73d+ZCDzxnpzU9vfXkVzLlWYk5+0kny5MDooPUdeg7VqQ3kc9kZ7nVLdZCNwjUKCo9DnpWtRSprmTK5HHZHG3/AITsLphcTsyYfClZlDYPfJxiiy8B6fbXcypcR7GQHBmyF9gRxk5rrI7qyumZIZ4G24+YMG3EVSv706dE+5pbplG4bXLAH1Pb1x34rGGLqSXLzFQnNe7JmFP4T01JDCltiQ4diJ8E9vfiiteP/TrGKYaawL/MWfeXP5dB14orVVJL7f4nVH2iXxnwOkF5GxWWCSPB5ypNdR4GvbMX32e6sRfLIQMLKUZfUjHWpfHelm6tBrNi8kdwq5lMbFS6nvx3FcpoOt6lZ38Vw100rWzCSLzhuwR79SPbNexHERx2GlTtv+Z69NzwWJjUi9j6V0TwTpM0cVzFZiylOG3Ly2fqc13Og6bHo9vM3nO0YXLFscAA+1fPelftB+IrNRHe+GdOu1UgboWZMD06mt6+/aAu7+wuLWz8Px6dM0XLXDljg8HaMDOK+S+p4iL5Wj2KuMhXlzN6nL/FHxJ/wk3iaS9MjG0tiUs0PARf7xH949fyribm/nZiWk3c8E1U1HUHnJK8A9/Ws5rrClc5xxn3r0Yw0XkcspW2Ot03xbqdjYPYrO0lpI4Ywu2VUjuM9DVwaxYqyXN1fLbbudoTlfXn+L6CuGhvEKncP4uKmubea+WEW8ZkO0scdh7mqhhYTmr6E/WZwi7HQ+NfG9z4iv7d7SOXT7W2iSNIlk++VPDuBgFq9F0D4wS6kNL0240jSo7mRhBNeOGPzbeGKAqOcdjXgmZLe4EcilSfvKfTtWto9y1jqNre4k8uOdW3rwQVIPB9RXp1MLRnS5bbbHBGrPnu2fTtz/aVvaedJBLKzfMCsBVSD2x6Vg2djDrGpssGgbp7VcLsjKKgBxjJwPfFcXrvjTUrWSG603W9RMbqTEJbtZCBnuuMDpXaeAb/AMSzaI/iW9lKrfSn7KCuflXhn/E5A+hr5ythasaPtmrHu4WpTp1PZ3vc5j4ja5BoSGSazMl5looSCoCPjkN6ge1cP4BuA89yzNtkKAbOm7BPP61vfGWWGbUo4NQuFW/aUSFAAWjUj7z4+7njA6/SuJsPtEF5BNDlpkk4HTNbRoN0LNWuYVK/75Poj7N8MfYrbwHYwLe2t15dsolWGVW2ZHOQDx3rB1HVIdc0B/tMbTRRZ8syqQWA6EHvxXlF7rehWtzDLeWrS3igBVjYqenT5eT/ACrQ0+51/wAV3AijtZIrRP8Al2jGDj/aPYfgRXLFTklZWXdjlCnCV27+RcHia20O4i1MedHbROnmPCeQoYfKGPY+g/KsD4zfHGHxZoV34b03Q1jtpMM08jbnBB7cV6bH4MnbRJYGgCyFCE37TscfdPHXnBrz7SP2f385rnV9Zdy7bmS3iCj3GST/ACr0MNVw2G3nc5686lZfAr9zwXSRLc3P2cRlx9456AD1rvdD8QaFpvgbVtEawMmp3E6SwX0LgbNvVD3x3461u/GXwXo/gi00yLS4ZQ16ZVlkmkLF9u0genfsBXmBkXAiTlc8YGK9/Dyp4qipdP8AI8mopUptHTaVr2rWjxXU0s97G+VZJ3YiRO4BPP8AhV9vHn2d2t44V2g7AGTcw9iQetc14f8AFd1pGrQxTSPLp6Pho8/cB+8yejDrWponhKbxZqOs/wBm3aPIjtLG2M+YNx5AA9x+deficDRlOUqi0R6uCzTEYePJRe53F3PbalZwL5oELOPM3KCr8Hp3HJBqex0XSotNRtRa1M4HLRbo1P4Dj9K5rU9X0+wiiht5C2MLy3IK9z75zVzT9fspFHkyzI7Lh+cjPrj+teJUg3T9mlodjxM51PaTleRPr1imnWD3cczODwoWR8Ac9if51Q8OXN4LCWSG6W3W3ETMQqkkuOvPv3rctda0j7LKLmZEWUGO4E33XHfPp611Pgb4f/DrxpBJLqHhrxRZyxxDy76xnf7DcqOFK+Yp5x1G4+1Khhoyi1UenmTUxEuZWVzy/wAWzXWuWMdneagrskgeHCElj0xwxFQeEtMa61drG7tD5cf+sDLjYte0+Mfgx4O8CaA3ip/EviApa3CxRwShWV3Odo9l/wBrnpXLKjaLqE63VkkHnKPlZ94mXqGB9DnIrepD2EFGmtGZ0+WtPmluVte0jwtaeGry603da3trEXjdJhneORkV5Pp9rpEtvqv9qvILpoA1o4Od0hbnI6nv+Ves3OneGb7S7rSYkisnmxKLp9zlGPXjjPGQOQK5G8+H+oJqdpJo8h1zTtoY3VpHkI2eVYAnBHXrXpZXVpum6U5WZz4+jNSU4rQ5Lwb4dS+1GNtcuBptgpy7ScPJ/sr6fUjj3r1bwzYeH4ddvJYrzT4NPuVRRGzsVRU/u5+8x9wPrRo+mXdnoT+c17DcGdtiywSIiDgfMSpA6E8cc1DPprHfldOmUDdLODGze/31U5+lebPMalVvWyXqNUacFax3XhbQIda8RXMGnw3A0eANjYU3uc8cjgZ647V5x8XtQ0O31N9A0DTrREtpT9puSvmFpB1UE9cHqe5r3D4Rqmk/DW0uobUQT36NMxVO5JCkjtwBXyetnq2p69PYw25a6WZ1cE4wQxzknpzVU0udtvYucpTSSXobOi61qdm6CN1KDkRqoVT+Hau3k8V2MXh2S7a4WK75SOGR8uZMcHkfd/8A1VxOleHfEFzq/wDZyW2JUw0jBgUC+uRwRV74o+GJ9L8P6Y9kROfPdLpwwJ34BXC+mN2fpR7OFaaj1C9SjByeiOAnur5bho1j+0sWLZUEsT3rd+HqQar4tsLG8zGJiwUr0DgErnjpkDNW/DGi2TXUTQasRd5+VJ4fLBPoCCQfxIrVg0u48P6wdfCvaLAzCUou1cHqvOcV2VYSjeDVmY0rO0rn1H4YsPClvpZXVtSvNNVclJPOKKBnhQvPQV594yurT7Zb3EkTamhLW6ztECwjbkDqOo9feuMvfiG/iXT0sZrC3hWJhJDKs5Lk4xz2rpNBfSb7T5brVtftbRLUlTbyTLucqv8AdznHTtWkY4r2M6WJeltDz8RTy+jjKVfBxvU5nzaWXLbf7yprem6PqWlRWq2/lJG4Zdo3MAPrya6j4aNrnhPULU2ttY21lelbnUkeJ/tKqxOxY9vy8KBwe5NZHw21/wAMjVms9PjTUb5R5hNwGGR/sg8AD866+/u72Xx9ba0fLTTVXdLa5O9SsbAY7EZPpmubLlCFRqcrM9fMKkq0FyR0NvSfGeq3+rahNrcdnY2LYSymt3aV3TdgeYGwFblRxnmsDVPiBd6b4huY28G6vqdpFtSO7toInLgDrtzu657dq8s+IviK+/sixs54PsURgeRj5oZpFZwy5x93BUY+grs/D2vvaWkU97DNh40Xez+YZDxl8dvxr0KL9rVey7sWE4djiakI7c97a66Hq2n32m6pDbahNcQQuFH+jm5ELKDzhlbGD2OKdruk29/dz3QtopFnAXdBKhOD1A2nkn1NeK6j4y0nT9QmjvX1CBVk2lzbSMnPIIIBGKLfxl4fupIlt9dtgZZPLVpFOC2M4OF4rz3VxHtnD2d7dmc8sow6inGrZI9zttLMKi3g02S2cqMusQjUAdSSOpzWvLbxWcUbfaIPOYgR71zj6/8A668ht/tKqk1lrUMzsoYeUSrD2wWB/StBbzxZbW3nrqMwRjjD3RBJ+jf41tPCVpO3s38rM4ngaTX8VfNHqUixCNXkuInbozIhOT/LHFFePt4z8Rxp5T3TAZz88a7vxyM0V5spxg+W7X9epqskqvVSR4RousRqbSCblGRlYEdRn/69SWHw9bxPfSHwve2SOQc211N5fIPRWxg/Q4rlr0xW9okn2hVkjf5VH8YOOlUV1m7DM0Lyx5OfkOK7KHtYPmpOx2VZU2uWauavir4b+KtHG66t7d5SxJS2uklKr6ttOBWdDpt5Z6fiefdK5wUJ+4P/AK9d7oFxdr4XtHa3nu5rgNJhpCqqMkDJ+g7V5re3kl7dyP5f3nON0hYDntW9SdWp8RFNU4vQSWGTkySKEUc7e341UEYkVvLHyKQM+pNW2Vdm2Rmc5wAOBn2FRyI0KLBEN2XDPjt7VmkaPUbdWqxrGqDoOa6TwFr6eHyJ5olkBDLhlJHIrBtJGa8khlVl6bdw61uW/hnWNV0yRtIsJLvyj8wQjIz7ZyaPcfu1NmJp25omJp81rdeL477UEBtBOJpY16Fd2dv0r2TxB8Q/Clx4bm0staiGSMokUNtgpnuBjArxqbQ9d0udvt2j30C4wzPA2APr0rFuD+8KnJ+orpr4alXcZKW3YyoYqph1KPLv3NxHEhKx7vLGdgY5IXPGfeu58d+JL2C40iy0XUJrSK00q2hkSGUqpfYC3HTqfzzXndjOFt41HJyA1W7uTdOcHGPvHHJ/H0r1eSFRLm1scPPKLditNPNc3kkkzkyu5aR5TlmJ7nuavx3P+jGORvmVg6P0xgdqp2rRrBvZlcdieoqGedDlpOR6D0oq0Yyp2CE3GVzd8J2d3rfj21ht5RvAaU7m4AC9s9+leifELxfpGj6VLpslvZ3mrrEYklJ/exkg/MQvHHXr+FeP219qelaouqafK0UnlkLIqA7QRjHIxmsy8mabzJZXaSaQ7ndzlmJ6kk15NWheSTWhvGo90z0HT/H9/ZaRarb+Ir+1lhQeYxkld5m9ACdgH5VZ0/45fEC2DFNQjuI92Qs8as2Owya82LAxge1QOCBwayeEoy3ijRV6nc9J8c/FHUfHWiRafr1nbQvbzCWCW3iO5TjB6nv/AErg/OkikDIQ47EjFV7AFpMH1qxPDMspZeU9K9HDUlSppQ2OarUc5ajooWYgXCMokPyP2J+tdz4Av5fC2opfswdcDdByN+OgJ7c1x9mzIjKWbarCQJnjcOhxVqG8yf3mWJz1rPF1ZRjyLqXQim+Zlm70Wyv7mRtP1BvMYltsq5Gc56j/AAqWPwZq0dklzHqFpLI/3bWOVjIR3PTb+tVRdw28olhRVYenSuu8Ea5tuniDfupMZUgHae+PSvLlKol7p3U1TcveMjwXo97feNtI0fU9kNtJcq0wumGwoD8w5PJI4A7kivr3xBr1+0FpptrKsVqpCqgOAqqOAPTArwPVLDTNYSNvLAliYOjLwysOhB7GsXw38TLqPxmsWsXRbTLdXX5ULuzAYBz7muecZ4qD5VqjdRjh6kZN6Hu3xTuLzVvB9xa6xdpFpMFtJJJKMEhl+4FB/izXntoIfE/gXSTMk1x+6IzCf3ttIvBIP90kcqfXIrK+LHxK0LXvAM2m6Ut4k8k8YZZoto2A5JyCfQVo/s5+ILdPDd3p90JJXhucwxKpbcHHsOOQa3wmGnDDN1VqnsyMbiY1JxVPZLoeTeOdRuLbxfKscDxRW6KFgkO8L8oDZPcE5/OrWhfETU/D2rE6GscFnJIsjQsd3GMFcnjv1x6Vs+PdJg134oaxosWqabpzvbK3m3cm2MSAhgm4dCQcf0rzrxFoGreHdRFjqUUYcjcjwzLLHIv95WQkEV60fZzguaKPOcppuzPtv4a6te6vYWOozalp7WV3AssasP33PVccDrxXW69oumaqYpGURzRfckjAyP0Nef8A7NE00nwf0eC9tkVY3lWIunLR7yR17ZJqt+0T4rs/C3htLDTBbw6tf52GIBXhj7vx0J6A/U9q8WpTlUrewp9TspT5I+0kbuq3XhvSZfKvvFUEcxPlrA88e7dnoQOc15x4n8G2ui+LtRv44Qs925dyTkOD1/DI5r53kuppLly0jFyclieTmvoPwB8UfCmreBGs/HV/9l1GwTy/NKFnuFxhWTH/AC0A4I74BroxeUOjTTpO76l4bMW6n7zYn0+S3ggAAiTC7DgdvT1q14i0I/8ACn9X1q0jt47aOGR4crliGIDMCRxnpnPrXn39uaTP4M1XWrLXR/acF0FgsbmMRu0W7GduTuJU54PGCK4nxN488TanpVlpLa08GhwwkfY4v3aORyQ20fOxJzzxk9q1yrLXSk6tXp0DNMdGtBUofMzTMxA37xEOSFOM/jWgfEV1L4dk0i5dXt3xhWQM0YByBkjJ/p2rjZtRZ23RiRfY8inRXFxcNsRQr4ySfSvfdWEtGrnjpNHrfwTsdCk1G+uNZuriC0WEi3MUQk2yMCCcE9hzWZaeDJNfk0vQGtbfSrq2kkjudauJlEMkW7KPhRu3Y6g5zx05rH8Ba9d6bNPZQJFNGyiRiy8ZHB9D3rsrbxPbIqedBHHuPyusvJP0PP8AKvms0q4uNZyUbx6H2OUYDLcTh4qpU5Z9dUek3P7O1vN4eF1o/jvT42tyrm6tbdjIxHqRL171U0Sx8SeHPFNrp+sa1Jr1g0WRetEEbd02N3PHIJ9qwvC3i3TrDXrO5utTNraZPnsc7duDgHHXntXV6ZqVr4o1q3u7e+WWxa5WG3cgqW7thTg5/DtXDhHXrST5dCMzwmHwV4Rqc3Yg17xl8LL28k0/WpIVeP8AcyC5tDgY464rSm1L4das0K6Z4m0+3RAFKpLtyB2O7+lel2XhHSxL52obNThbPlQTwqQT+I5/GqGpeAfhrJqKw674M015AOkVuIwgPQNtIya+ijRlDmjGXqfP4bNamHnGstGr2+Ziw6Dod/EBZ+IrWZMABX8uTAHQZBBrjfH/AMJ7vVZreS3vLUxRMpAjDqcA8gZLdeK9Rj+APwd1Ni1jp2oWPGTJa38qhT7DJFQXH7N+ixbm0Xx94u0wLyN1ykq49gQDWKpeym5LRmaxcam55HPp/jSwjNu2hGeBT1Qo5I/OsvXLXxHqekSQWejz6XcopIbymGRnseRnGenrXq8vwd+IVqry6D8X/tkCrwLvT8sD74J49653xVeeJPBekn/hJPE2n6rfC2eX7JaWgXz8thArnG3jJOcnjpWHPLCVFWk9L/mdNO2I9yCuzzvTrfUPCOhxrqzNLJdTNJ3Jj4HyjPOD1+tFXZrfxR4/0S21LTdLlneGVo7iOLG2JsDAGT6UVniJRq1HJm9PnoL2burHgNzdGWcs/TNTx75CqRplmOFUDJJrNtP30wG1mPQADJJ7AV6h4N8N/YkW7u0/0phwD/yz9h7+projE8+UjrbKKO30SHT+SFtxCSDjHy4OD69a8/vvBF9HdFdJzPH2EmFIHpnp/KvRIlGB8uB2qRpUt4Hkd8IiliAeMDrWjijNSadzitI8C3Lr52pSiAgf6uMhmP1PQfhms+5l8OaO7xXRNzMjHEFuQwH+83TNZninxlqOsFoIHa0ss42IfmkH+0f6dK5cMAOBWfLFGvPN9Tq9e8TW2tz+ZJpQhdUCxOJssCO545+leyfs0XtndWepWpDmZSj7VXJA5zmvnDf6ZFekfs56hqln8UdLh01ixuWeOaPfgOm0k8+oxkfSuTG0YzpNvodGHquMuU+rLrQ4rq3DTW0gib++m2ub1L4aaBeZaTT7WbPUSwhs/jXpcsW6PGWVgMAhjTIISB87MT3zXzcqkYK9OTPSUW/iR4jrPwS8NXETSQ6V9mk65tZGQE9uOleKal8OPG32x7dPDd/t3kByg2kZ65r7XuYZwp8lEb6tg/lWFrF7aaWFm1XVbGxTv50yr/471P4V6GEzTEUk0ne/c5quFhN7WPkw/BzxtLGgit4Qo5Mbll/XFZ+r/CTx/aKHXw7cTx/eP2dlkI+oBzX0d4i+NHw+0cOkGoSalMo+7CmBn6n/AArzHxJ+0pfuTHoOjW1uCcCWfLsPw4Fd9DHY+p9jQ56mHoR6nlOpaTrGk7UvdLvbVgvSa3dP5isPV5pJLdkZRyR25r1v/hMfE3iywW41bXr6WNjzbpJsh/75XAP41xvxFt4V06O48tfOMyruxyRivchOo6f7xWZ5slFT91nLXul3ImVZPJSQqPljJPXp+JrOmUxkqxGQcGu40+0MWn3OqXWCwiZot3c4+9/QVwpG5wpPU1jJPQ0iy7pEeXBx15rVaLjpWbY3CQSHehA7Vpx3EEg4bH1rupuKVjnndu5E0eIZ+QPk4qgjbhjoa6vw5o8euavBprXaWqzkjzm+6CASAfqQB+PfpSa58N/F2jLJdXOjzPaJ1uIf3kePXI6D64rgxripo6sNflOYCt712/wp0lb7XVNyzR26AkttyGbsP68VQ8LeF7zUJBJOphtwMknq/sK1/GN7b2djp2g2gA+xFppGifBSVvcdwAOfeuKkvb1VSj/wx2yg6dN1JFP4nrqnhbxLNp0Gq3MtvJGsyEnHytnjI6j8q4zSVzO0rYOOAucZrf1K4uNaSSXWLyS6k8sJHK7gshA+X8PX61kWVuIoCs8K53HDHnFezSw7ptJnnTq81z0b4P6jpNnrVx/alklxbXFu0TJOFK5yDyG9cVrah/wj3hrxDJJoOpTabb6nAfOtrW+Ia3kHKt7ockc9PpXmEiOum3S/7KgjtjcOlYTxvE3mKWVxyCODXNi8K3X9onutUbUsQlS9m18yPULy51C7kuriV5Z5n3MxPJNTpPq2nJ5y3F1bsHKYORyPrSPatc3iCDaGk+YrkAA1bsdH8Sa+skGlaVqepJbEtKLa3eXYxJ5O0HFZSSW4os6Hwl8SPHtrcRWll4mvYYucguSAB146UeINUvtVvZLy/uZbqeQ5aaV9zN9axbLSdT0u6X7XY3NtIY2/1sLIQc4wcim3G+R+W8wngM44/AV34KnThByitWZVZyk7NkEs7R3oB9BmpklA355xwfcdjVSSwuCd6sr/APAuf1qWS2u4tjGLccbSFOeK1vLXQjQ92RfA/iTRNPtDp4sLiSDZay20WGQ46sBwwz1zzzXi0VmLh7mxZlDK7bSOm4Nius8Ff8LCt9IK6N4aury0Cs8E5gY7Aeu08Z78DNcZf2zpcOJI5YJlY+ZFKCGDd+D0rz8t54TnCUrpdLnpZhKFSEJxjZ9dCotu0ZYSoFcHG3OcVNCiIkpbYrZxlumB6VNdNF5ULohEn8RJ61VuEkeRWRdzHJwBmu+bjBXPNV5ETXDxyF4SVJGCwJGam0OW1/tu0m1SWRbVZg8zBSzFRzjHvjH41BNaXLReZ8hXkn5ulMt1Xem4blBGR6iuaUudNGi909U1Xw6p0e/1aScx2YTzrWKTCyvuGVXHQda5fTL28tJ4ZophFJE26MoSCh9c54rc+ImqTeLNet9L01g9pYoFTb03kc4HfGMD6E1yRR4Z2iuUZHiOGV+oI9aMu/dpxb13sXiZObufbf7PvxCPjbwzJHeFRqun7YrkYHzqR8rge+Dn3FemHTLK6fzJLO1eQn7zR9fxHNfBnwu+JGqeCNUlvtPjjZpYhCxkj3BlznkZHcV754M/aAvb+AyXieFonDECGa+ktnbHfLqV/WpqUKvt37JXTIUocnvs+kLDQY+GinubZdvPlXDZz6YbIxU8ul6pEQ1vrDOMbTFPCrK31IGa830D4ytNDE0nhO4uEfrJp2oW9yPwAYE1tn4xeGOl5Y+IdPKnn7RpkhA/FNwqZ060X70WvVGahTfw2OrdZbeEeZFbQSjIzbggY/IV80/tIaPrGr+L1uLHTbm4gS0SPdGN3PJPv3r2pviV4HvRhPEljGzDAE7GI/8AjwFYmp32k39201lqVldA4GYp1Yfoa83MZv2XKj3MlrPCV/apdDz74K28vhX4b7tUt5LWa41CRisgwcYwP/QTRVn423X2HwnpsIkCeZeFs7vRW/xornpzXKrm2Im61WVR9WfMfw08MLDbrrF9EPNcZhVh90ev1rucheemKbOyQRCOMAADCgVCWKIXlb616yR4TZJPcmNd7/8AAF9axPF941v4dvZHY+bJCVAH8IPH9a0Yvm3XlxxGOEX1rn/FyyXeh3zN94puAHsc0xI8wLGml8DNIahJYttrM1LUUmVO0CvXf2Wo7GP4gTaxqd9bWltp9o7B5mABd/lAGepxu6V45GpXoq10fgxbW91CbT7mSZQ6bkWOUpkjrnHXisq1J1qbgna5dOoqclJ9D658UfGzwNoasv2972Rf4YRgH8Tz+leb6/8AtK6lPBLP4f0a2SCFwGaVtznPsSOPoPxrwzxxo2n6P5BtYrndNk7mkyox26Zz+Nc9ZSNbSJdAA7WGQRkEelcEMno0/i1Oh46c/hR6jrfxs8e+JvNt11mSzZv9VBbJsD+oyuD07V5rqWrapfTs19eXE7k4fe5Jz71Vmby7pZojt+bcuO3Ndj4Q8FTeIIDfSzmKNySCADXbGFHDq6VjJOrWdkchCuTlcg0XX3d3Ge+K1/E2kNoepS2bSpIyEMrr0ZT047d/yrJu4xhpQRgt0FdymnDQ5XFqVmdp4Ev1WzMLtjjI+oqt45dpkilaYNH5qqkYHT1z61U0GMRiBIyST8zEepFL4lTaLYMTgzDg1pU0SMo7h4tvri4WKBWUWy84XjJ7ce1c3EVW4jLjK55FbOpW8twimIbgPwqgbWZikMkbbycLxyfaueUtbmsdrDJbWdoGuFjdolk8stjgMckDP0BpdKtpbq5WPeVj3fO390DrWteZtki0q3+aO3JaVuoeU/eP4YAH096fodqtvahphmSY7hGOpHbPoK6KEXUkrkSdkaMMrNEYYYVS2X5V3Dk/X1r0PwH8V/E/huGPT7p49Y0tcKLe5yXRfRH6j6HIrzt5Nz9tqDjHSmRzJ5pDsd+M7R0A969KpQpVY8tRXRjGco6xPVfjZqWmXnhG08TeDrj7NazziHUbZBtlgcglcgdAcHkcHj6V4YZZZTxIcHrg9a6SRmntZrNmPlSjkZ4yOQfwNcY0kkUhXkMDggVw/VoYTSOzOh1ZVviNmIKqL6Jyee9EcvzFTyD1X+orPtPMmlVCcbjjJNXGjih2mYSMD/cxxWntdNjOxtBxbaflzu3EKp9RWTqrrJADGADuHQVY02z1TxDqEOl6PZvdzt/q4I8lz6k54AHr0FfTXwX+Ddh4baLVvE0cGo6wCGijxuhtT7A8M/v0Hb1rzcbj6dHWW/Y6KGHlM4j4I/s/ap4rt4NZ8WLNpWl8MkIG25uV7YB+4vueT2Hevq/wz4R0nwxo8Wm6Jp8FhaJnEcS4yf7zHqzH1PNbGhJmHc3etK5ZAgXnNedOc60OaRukoPlR5t8UfCVt4o8NTaXdPIqSkYZDyhByCM187638A4bKdVXxdDHJKCUW5t+SB1xhunIr641OLzIz81eXeMPBc+uay18dUhQbBGkE1sJFQe2e+a85YuvQnpKyN5U4yj8N2eAT/BLVNxFn4k8Pz7eCWuChH4YNZOv/AAt1Tw7BbTa14g0W1juJvJhYSO4YkEgcL/8AWr3Cb4X6m0nmLd6dvUna0cZTI7DGMfrXn/xZ8J6hpgtl1BoBJLu8qQIr5Axn5STjt0xXXDOKzf8AE/BFYTL3iKqpqGrO88HaLrug+BrC3uLbcltAWkkSRWXGSSRznFeefGHwvqer6cuotp4juYz5qB3SOVoip+8D1AG0+vWrHgTxH4iutf0jQLjVZri0ku0WSGRiVdN2SvXpWp+0c4/4TJI3wf8AREHHHB3Zrz6dadPEOd9WfUTyipPlwtSy0ueaat4P03+wNOXQ763ne4iEktzcXC5kYBcxxKBuPzNgAAnjk1ymo+GfENg3+n+H9VgUHAZ7SRR+BxXr/wCzvpdjqXja18+yhcabbSNAdmSuSDn6gnrX0jcwp5e3hfwNdrzOpBKnJ382fP4zK1Qqcr38j8970MkJjmWRJwcEkbSw9xVJV4zgg+lfoFfaFY3sGbzSba5RuC0kKMp/MVz138MfA+ozF28J6arj+JIfKB+m3ANdVPN400lKJwvB32Z8VaTfz6dOsscjxkMGDAZ5wR079aj1nUpr2+luOQZDuPbJr6xv/wBn/wAE3TFUtb+xJP3oLzOPwYGuc1X9mbTG3Np3iW9i9BPbq+PxGK1WaYbn5tmS8JV5bdD5wim3bSOm0Yq8twqxrvhSXOcbiwx+Rr2aX9mXxBgHTfE+jXA7rKJI2H4ANWLq3wB+JNmMWumWuoqpxm2uVyfwbBr3MBmdGFVT5jiq4apa1jzi3vLWJ96w3UL4+9FMM/yGP1re0vxnrungLp3i7WbVccq0sm39C2fypNV+G/xA0pWa+8H6zGi9XW1Z1/NciuTfcjlXVkYcEMMEV9TTzSFVaST+44ZYdr4kd3aeNPF99OkMvi9pUALZurncAB7MOvtWXq/ixrjV7aSSOVY4WkZsIFMvGFJKgEjPNYWlRSTXH7lN7bTjAz6Vc1C2vYvOuZLXEaWjqSR68V5eb1ZygoxhdPV6G2FjGLb5rM6TwVqt7eadJcaleT3m2UrGsrl1QewPSisvwk2mJoEMd4JI5WZn3K+0kZIor4ipCSm/dZ79NxcVdnoceJJDJJ26UhjN5Nt6RJyxpGUsRGp5NU9X1AWqf2fZJ5k38ZB4H1NeoeULqdwHfYpxGg4HrWDrN6otniYfKylT9DU72N5Moe6unjVuixDbn2HUmqtxoUX33gKg9DKxkdvoOlFhHm9xFJHI8TfJjPPt60kiRrKViYsgxgnvXQ+LBb2u23RVVu4HPbvXOjAHXioehaJreCW4kMcEZdwpbA9AMmoNJvHstUt7xTgxyBj9O/6V2Pge3SC3lvpgN0nyJn+73/OuV8QWi2erTRx/6stuj47GnayuK93Y774jNHP4ajZWXDTIV4zkYPQ15/PGE09jx94YrWn1I6jomnWO/Lwkhgfbhf0NQazZtBpiyMwILjpmpqO8kXTVospX2k3lvplrqUm1recfKVPKn0Nem/DDUnGjxWfyqu0j/wCvXI61Iv8AwgNjCDzuT+tTeBmu7e7h2I5DYIxWOKhzQOjBVeSeph6rbzf2tdrfSPJcLMyOxJ5wcflVW/Y/ZljAULu7CvTNf8NwXHiVr2diVkiSV4wOCxyOvp8oNc78QtPsbPTrV7a1jidptpK+mDXbCadJWRx1F+8auafhrTEg0uKZl3yyxhic9BjoKnvrKKUASwq2Dldy5wal8OSD7EtoyeXJCNpStMrT5rmLVmcy1uq8bfypip9nQzov75j5cHHO49W/AfqRXSTQxsDujUj6Vz2vXy2FsJ4gFuZQVt1I/wBTGOrf7xOfpVKPNoJOxQvYoLFBHNKvn/8APJRkr/vHt9OTVGOXbkrzJJ39BVF1uIJonuUb94u9Q3VvrVuLEKmSU5kPJrropLYViaSQRbUz83U1DpzGSSRicktzWZLK73QkJPzNzWppOPszHHJkPPtWsJ80rDasi9Ex84EY4NYer2My391MsLMnmEgLzgHnNbkIy/tVZpyNSvNjEHfgH6cVrWhGSSZMW09DAtpCjqy8kHNegeAvAWs+NDFIqfYtPDHfdSKcH1CD+I/p71hxyWfmx3cthbzSK3IbO0t6sAefxr3b4OfEK71CGe21DS0ntrKEYltYwhX0XaODx/dHFeNmTrYajKVOx2YSEa1RRe53vw98H6L4QsPs2kWSq7gedcPhpZT6s39BwK7/AEspuG8Vl6FdQajFHJ9nktXkXcscvDEfTtW9b26gjrXxPtHOd5PU9uVPkXLY6jTpYktsjoB2pBf211vEMitIiklMjIHqfSuW1nWpNKSGG1tWvbuU4SFSRx3JODisQ69b392kc3h9JHEmJgksUpz7YbcT9RXuQnJwXu3R5knDmavqdvdXEMe0SzQDdxhZAxH1xWfe20eRJgMG5BqhPq3hzRoo59Sjl04tyouYn9epHOBnua07TWNH1OESWup2c0ZwQVlXke1cWKhzactjejUS+1cyp0WPJUEn2OK8j+N+m63qVzYS2um3NxDDG25o1L7ST6DntXu9xBD5fyqPrVOSGIcsoA968iTdKR7OBxLo1FUS2Pmb4W6Dqj/EXTZjZTxxwu0jtJEwC4U4z+OKtftI2ttZ6tBqWpazDBLcKIkhYEkgD73sK928YeIdJ8I+H7rX9WkCW9upIXPMjdkHua+C/iP4z1Lxt4tudd1E48xsQxD7sSdlAr08BSliddkjXMM6qe2VaKs7WPcPgT4g8KeHNQuLu98RW2+WLYoEb8cg8nHtXu9h4z8M34T7Lr2nSlui+cFY/gea+EdNs7G4MS7d0j84XIwMe1JqcX2O4jW1up4j5ZYqZTxz2r06+St68254lTNnXm5VFqfolp1xDcRloJUkXuY3BH6U6SOInpzX53ab4p8R2L/6NrFzGVOF+auq0v4yfEHT2Cx63LKBjhnLZ/76zXBUyqulZO5UcXSep9xSQRkjgH61JZ2kO9huCZ/WvkfSv2jvF1uB9utILkDjmMH+WK7DRP2nbNSBqeibD32My5P4g1zfUcRB6xua+2py2kfS0Fnb3MTxvFFIinpKg5FWbVI4IxDHEqIvAVegFeLaP+0X4BvAv2n7XbN3IAYA/gc/pXY6N8W/h7flTF4lto3J+5OCpH14x+tXZreLQWvs7ncardCz0e8ug23yYHfg+ik18h3mhWM87yNFGzOxLZUHJr6N8f8AinR5vAGqzabq1jdNJD5aiGdWJ3EA8A+hNfPSXCsec191wlBSp1JyV9bHzmdzcZRimVINEtbcZjjiQZ52qBWR8Q7e3i8G6gyRo0gRcYGSBuGT+VdVFJGfvflWD8UrqGHwLfrHwZQkYwPVh/QV9bXsqE/RniUpN1I+pwuj6Yk+j2bSFwfJHAOKK2NPjMFhbxFSCsSgg/SiuCnTp8qujvc5X0N29umgiEduP9JlGF/2R61UtIWh3R28YmnP+skYZCn+pp8S4YyvIPNf+LPQe1Oe4EMflxybF7Kp+Y/j2r5M9IcEaNyZHMs+OQONv1Pb6VQ1S9htgWmm/eHj3+gHYUl1qKxp5URMkv8ACi8Ivvnqa5nVbnT7YPHJm9v5evzcJ9fSsKlW2iNYQ6szdaFjdTGc+Zn/AGfX1rMbT43wYLjdn+ExsCPqcYrQint4SOC8ueSeg+lAup5SQJCPaseZmvKiKG/mtolh42IMDFZniG7F1JCw+8qnJ71qSFphtZlb2IrF1K1aFxnnd0A54962jO+hk4WJtBj3TitnxaVXSooyfmMi/lg1F4OtjPeABcj6Zpnjbi8kjPVJQgHTgCn9oT2G6xIv/CM2MYPOVz+Rrc8PqIJ7FsjDxISPfFcxqj50q0jBBAx/Kul0ePd9k2glsr9TVS2ZK0Z6B4nOLy3cHG63XkexP+NcD8SDutLBPWY/yruvGytD/Zr7WCmAjJHcNXnfjaXzJtMjyT+9OP0p037iJkveOm1SFrZ49Sg6xgLKo7r0BrUhZJ4UkjI2sMiqIugyFHTcCMEY6iqWkXD2909iFkaLO5G28KPQmtNjNq6Nwoc15v4gzHq0ysSds56ntnNejCQ57GvOPF7f8Te5YcfvT/KtoS3JS1L3jCWOHUrY7laTyfu+mTxWJdybUG4kluTVASyTXXmzSM7E5ZmOSalLJI+XZic9AK0hP3bF8pHI2U461s6Vu+xpn6msmdY1X5VIrpFsryxsbb7ZZz2rPGGUSoVLL689qqlOKnZsJRdhHnWFljVTJK/IUdhXpHhbVvhRpHhhbW98M32s6rfxH7XPKApilPVY3J4x2IHbvXlrODKX/iPU1JudwAcgBgfyrWtCFe3M3ZdtBQk4bI7A6j4N0e4kk07w1d3Z37onvrgOU9igG1sY9j1rqfh/8R7+48TCz1CKxaK7XZEbe2SHyyOQvygZX2NcLoGha34nZrfSdHvL9s4YwxkhT6lugr1bwJ8A/EAuLTVtY1KLTJYJA4gKiR+Dxkg4FeVmbwUKMoylq/O7PSwdTEupFpaLysekeFnmudchn2zFU+Zn/gUY+6MetekedIts7W8YklCkopOAx7AntWToPh610q0WD7Z5hH3n243Gt23jtlX/AFoJr4aMkme7iFKrK5wWs6D4ivrmW+SC1tZiNxYv5znH8O/aNq/QZrm7vWBJ4wsr7SrwSrPZNLP8oUskcTEoV7YK59eBXtDLbhGw6kkEDPrXiUHw01HTtbW4vNVt0gYOGNsx8xlbIZeRwCCQT6V01MQ51YVI6ct9vMrLssw84z9vO3a5nzeJrjxLpMWn6bJdSyrtijt3dnZz/vv91cDJ5r0Dwpi28Lx6ZqWo6DZmBAZ5mLO4UdQu4YB7AD8q2tP0TS7HTIodO061tSi/KyxKzEH1J5/WvOPiXo19YX6amsINh5ZA8skhJf7zDJxxzn2rupZjKzTV2cGOyqhz82H0h2erOt1/4ueDdIKxzT3BwdibIMKcDtnH8qxo/jl4BuL62smu7xLidwiIINwyemSCa+XPHGuR6hr7paq8iRDyoyVOM9zn611Vrb2GkaPHbWdvDcXUgwz7QSzY+Zifr0pTwdNxUql7swhWlzNR2Rj/ALRHxOl8deIxaafJImh2ZK26dPMPdyPWvJ1616trnhq11DTpdsMcWoYJi2LgO2OlcHpuhXFxa3k8qmLyFYBXGCWHX8q9nBwhyKFPocWJlLm5pC6JctDNbhcAcgnGSfxqbxFC1xcW4UYyDlvTn/69WItN+x2tjcyhWLygH0wRxU1+xW+mYxEiKBjjtz3r0pfCkcSerOQk2rIwUnaCQCetKsj8ENio0Uu4XuxxVyfT7uNSTEWUDORzXObCRz9MuTzVhJmmcAP8u7LMy8Kao2rKLiMuoZQwJHrXTtZW9zrlrbvboitblpI48qCfWtqUOciUuUgsl0l72ITqrE5yW4TP8sUa7aWdrGj2U+ZGkAO3IHPpS61pcen3sCwbysuTtJzjHpTdVtZYtRsLWUYMjow+hIFdEoJRalEyU3dNM69fC8scZNnrt9BIV7kEZ9z1xVzwdrl89zcaLqxDXlryHH8a/wCSK0424449q5XSGMvxLvmUkhIip/AKK9WMYYecXSVrvU45OVWLU3c9BjvCOiE1zXxMuJZtBt7U7VWe7jTHc9a6CIZxXO+OR5uoeH7Tgh74MR9Mf413Ymo3Sepz0oJTWh3cMitEqugJAHUZoqvGR/dOKK6OdIyOEtYpppFSNHd2OFCjJNR6v52mu8d0pjmA/wBWzDJr7c8M/CfQ9LaF7vZdrHlhbmFViDHuBjP618t/tb+E7zQviVcXsIgayv4xNAsZAMQGAy47c/nmvziljHUdmrH11XD0qa92XM/wPIJNWvdzrGVy/AOOV+lZ5R426EsxyzHqamgngWFkfIkL9e2PrTbi4CqpUgjvWjvczSViPOMYpFk2tu3Gq01xvf5eKiM7ZwxzVWJujTabd93r607VJENnEAo3E5PtWcrFhknFWjF51uBzxzThGzJk9DoPh5o9xqQklS+ks4g+0mJFLE+5PSuc8TxyQ6jcQzTGZ47hkLn+LBIzVRPtsJeKMzBGPzKhOGpb2Jo7WEMhT5jwa0UXdszbVkF7uEMAzkZ4/Kul8P3F1Jqdja2MC3FxJIFSN32g4HOT2rntRj2pbepGauafqN1oet299ZyrHPCdys4DAZ45BqpbMS3PU/Hdzq8K6ZZ61o7WbBXKyrOsschwvAI5yPQ1534mZZdU01EycPk/mK29U8Wav4uvoG1GaKSK1jIQQoFTJxk9M5OO9OghUsGx09adKL5LMmpJcxeQu3yjgVagjCgdKggX0zirSI2Bj19K1sZEygYz26mvL/EcolupJP77s3616Hrc7WmmyvuAdhsX6mub8I+BPE3j7xEuk+HdPacrjzp2+WGBT/E7dB9Op7Cic406blJ2Kpxc5WRyNhbzXUywQIzyOwVVUZLE9AB3r6R+D37PFxMsOteN0aCHho9OU4kf/roR90ew5+lewfBz4J+Hfh3bx3jxrquu7fnvpU4jPcRL/CPfqf0r0oopJJXHpXzGNzuTTp0NPP8AyPXoYNL3p6nCP8PPBK3MF0nhPSFntyDE4tlBUjp27e9SeJPBPhzxFbiHV9PinA6Fhhl+hHIrsZYVZSKhWEJx82PrXhe2qXvzO538kbWseTP8AvALNuW2uxz0Fy1aOlfBfwFYTCVdDjnK/wDPeR3GfoTivRnT+7SKZFOCMj2rV4/ENWc395Cw9Pojz/TNfs9OabTLC3itIYZGURxKEUYOOgqzN4gIG5pBj61yPxV06fR/Eb39qNkN+d4J6CTuP61w0+pa6oO60lcdihyDWqp+0Slc7oSSWx6vceK44+DMPzqs/jOJcfvvwBryBJNUuLuJLi3uIIncK0hXOwdzjvXsHh/4V6LqFjHdyeIri7RhndCgQfTnJFOVGEF7zG6tugReOIcjMp61R1TxUl4zSLMciukf4Q+HdmY7q/Pv5o/wqVPhb4ZihKFb5m/v+ec/yxUc9KIvaqWxx8fj+GysGF4fMAHA34x9favPfHXxu1CGWO1sFEUMo2Mz/cUey9/x4pfjr4X03Qp1tdKvbySeQElXYHaPQYFeO6t4VuY4EkldmlZQ8gPLKD0zXqYSlRnaTOTE4mok4xL8s2m3XzxxRvzu3bskGqMvibUrSR4IZl8r0ZOfpmsIW/ksArtz3zg1K1tJNmRplJ75xXrtQe54y5lsdXoXjGMXkMmoQOEU8shzz64rU1i+0/VGlNtcKq3BRGmwBHHvOCz9xjvxXnK/uwFYEGnCVkkG1iPXHQ04QUJc0BSm5LlkfRer/AnW5vDfl2Gr6bcXUccc0KEsiyjggq54wR0PSvK/Feg6pot5rUGsWMlpOIcIHHDLtPKkcMPcV7/4J8UXV18NfCP2hWt5I7AW6AHJKRnaDz6gA/jUvxX0ZvEXw6vnlhXz7e1kntpAvzDCklfoQP5Vy08wqQq8lXVHoTy+nUoe0p6M+NNN2/b7cv8AdEik/TNeiG1t2XAQYYY/CuV8EQRvqE00iqwSPCg88k12C8HCmvdoW5dTwql7nmMsbR3Tw91cr+tdtZhn8ViQq2yO1C7scE/WublME3iwt/yxa6Gfzr0aCGNefu5qsPHV+oqr0K022TUrReuNzHH4VneJtjeK9GTgYbJ/764/lWqkYk1xVB+5Bz+Jrn/FZdfFlts58iEMcdhkmuictG/MzitUd3Gu4ZUDPvXKeCh9o8Ya1cHnBK/m/wD9auqiz5Cy7Tt27gcVy3wyXdLqlyed0wH8zXXKd5wMUrRkd2i4HFc34gPm+OdAtz0QSSn8j/gK31kaMcn86yl0+4ufFcOsPtWGGAxKmOST3/WuirUukl3RlTVm2dNE5BI7UU2PG3gCit/aEcp91QSQzxLNDIksbDKujAgj1BFZMnhXw5LPNNNotlM88nmyebEJAXxjcA2QDjrjGa+bvBvjLW/DcgbRr4yW2cvY3Byh+np9RXs3hb4qaB4hsmheQ2GogENbSHBJ9VPf+dfllHFwqLsz9FzLh/E4J8y96PdfqjjPix4H+D9rd7dT8EwLPOuVmtCYFLemVIXP4V4Tq/w58C3V+9uttqegSEkw/wCkCVHHsSCD+leqa54gnS51Lw/fD7VazyF4jJzt+npXGrYy3ETW5QvJC+Yy55/OiWIqRekrBRwdDltKN/M8Z+Ifw71Lw47XFoG1XSNgcX8UJUR5ONr9Qre1cSkIX5m+Zv5V9E/ETRLjVPAWoQoGNxbOLiNR/FgcjHfivAI4ZJTt8sgnsa9jD1+empM8HE0OSq4RGxabf/ZxeNaTraucCYoQhPsau2TK+5RyFUACuhtIby/8P3tvHMyfZYBPKCSQ4UjC+x5/SsOztvLPm4wzep4rajNzeplWhGGzHbVU84xWb4g27IMf3jWud2SPlrM1S0ubiSJYYWfn6Cu57HEtyHV877Qf7P8AhXQixt3YGSJXPHUZpkelW7NG8qFmQDGTWkkfpn8acYktiW8UaKFRQo9AMVegTA9fSmwx/wCz1q5DGBjOatIm5JCuBzj6VciTkAVNoemXur38VhptrJdXMp2pGgyT/n1r6O+F3wbsdFWLU/EgivdQGGS2+9FCff8Avt+n1rjxeNpYWPvPXsbUcPKq9NjyTwD8GdY8b3kOpa15mleH4uUJGJro9ygPRf8AaP4A19L+GNA0fwto0ek6Dp0Fnax87Y1wWP8AeY9Wb3NbbpwAB9AK5Lxp488O+E7yGx1eSY3MqeYI4U3FUzgMeR3FfKYjFYjH1OVL0SPZpUqeHjc6TzAeGQr9DS4Vhx+orhoPiz4FmZVOqSQsf+e0DKB9TjFbemeNvCuoYFp4g06Qk4CmYKSfo2DXJPBYiHxQf3GqrU5bM2JIx6D8KhaP6irIkSZPMj2up/iU5H51CUOfvECuVq25qiuY2/vD8aaY2HY/hVoLu460GH0bipsUc74x8P2/iPQZ9NuPkdhuhlxzG46NXz3BNd6Tq0+k6nGY7m2co6nv7j2PWvqUo3pmvOvjH4F/4SCyGraXEBq9ovRRj7Qg/g+vp+VdeGqJPllsyoyaZx2j2kOrSR20CgyyHA/xNej6Bor6DH5cG6ZT99s8E/SvMvhFdBLi5uJgVli/dbWGCp75r2bSr6NkGCDXoRpJLUwxFdylZFiCdZY/k4b0p0ryJEWz0HcVHeW9tJIJ0QeevIcdf/rVz/iHXby3snkhjhaNSVZm/i9cVx1cG3K8NghXVtT58+Kupef40vJpAHEAKqD0BH/1/wCVeb311JJFcsZGaWUrz6YOa6DxnfG6126VsBpGLH3yc1z5hG4BuORn8v8A61epQhyRSZlUfMznNdt2aVbqNMLL94Y4DjrU2iaW92wDKQPY10uoacZPDySqNx+0gDA7bef1xWn4Ysf9HPlxkE+tdTr+4ZwoXkJ/YthF4IWCDT4Zbu6vMvcOuZEReig9gec15rY6cZvFEWlyGZRNdeSfLTcwy2BgH6175ommvDZ4nA2hi351n+GfDq3HiyS70bT0N+SZdxUMyjuVz0P0rGji1TvzdTuq5fKvHmprSO53N1aQ6bFpNnbKBDZWwhUHrgBR/Suq0i6juLcQyYlhKlSrdMHqKxprCe1tj/aWl3vmbcmZ1JA/LgVHpN9HFMEHC57VxVJc/vI6qEOWPKeK+OPhbrPhvxBqNxo9rJdaRK/mW/knc6KTnay9eOnANcJqup3FjE0PzLMeNrDBX3r7XtbO01K1VvlWRfuse1cz4r8LaLqoa31jSLS7YcBpIgWA9Q3UfnXuYPMHOCj1R4ONwLp1HLoz4ssOb6NirfKwZiBnv1r0K31CNiMkj616r/wpjwnHM81u+owbz91ZlIA9BlTUMvwf0xmJt9Xu4x2Dxq2Px4r0aOIhFas86dNs8z0+ZW1O5m3cYVR+VZgh/tPxtdxGQqv2bYTjnGB/jXrdr8IJrckxazG+45O+Aj+RrE1P4cah4bv7rXXvoLmOYBGVVKlORgj1FaxxEJNRv1IdOSuyrKws9FmCkssNu2Nx54XvWB8K48aDM7DJkuGPT0AH+NX/ABHN5Ph7UG3f8sCPz4/rUXw6XyfC1vjOXZ3/ADautS/eL0MGvdZ0i2ysw61P5RAGKZE+Tt5qUNXXF2MWhVXB5zj2op6tgUVXOx8pbu1eEDOfVW9azrq6lYfvGDEdCw5H49awfCnj5rmI2usRLCR/y0KZjY+6np+Fbl7MbyJfK+zCI8+Yiqq49SRX5dVwVXDytNH7phM5oYunzQaa6/8ADFKzvtSm1iARzzyqrjcpckBe/WvW7K3LWwbzww29Mc/nXk+leIdAh1e30OyulluZ2x5//LNn7Lu9+g7V6to8jR5glwrAYI9KvEUZU0uZHzNbHU8TVfstkea/F2a/bybGK8lt7Z8tMI2KmT2JHb2rzzT9Oe6vUtrVSzf3uwHqa9O+Lmm3VzeWKWcZlllcoFUf54rf8H+EYPD+hvcXEyLMVLzzMcADHT6Cu6hUfs0eFiklUbHeFfB+m2HhqS5kmtxC0Tee0xwGJGCSe1eF/Zoor6eETLNErFYivIIB4Oa2fHHi2bXNQe1sXePTYz8qgnEh/vEf0rJsFUuPX1r6nLcA1HmqbvoeBiq6btEEgH93n2qdIOBxzVhIeT3q0kftVONnY5rlWKHnkAVYSEcYFWkiHvU6xDjvTsIrxwquPl61Mka46VKEycChgRQFi9oWv+IvDN4bvw9qBs5HXbJjjcPQ8Gu80b4/+ObDaup6bZ6inc+XhvplCP5GvM9xA6c+lU9Yv0sbCe7cA+Wucep7CvOxOX0K75prU7KOMqU1yrY+i9H/AGkdDciPV9Fu7V8cmGQNz9Gwf1r53/ag8TaV4t+JzaxotzPNaPZQqPMUrtYAggA155pVreeJL6ae6vGQJyW64J6ADsKi1azewvPs0lwZ2C53n0NYYLLYUK3PFmtfFe0hytFdGlX7ssi/RjVuDUNTi/1V/cLjp85P86qjpXQ+CPGeoeC76W7sDBmdPKkEtukqsvphga9WpKVODlFXZxwSlJJst6J8QfGOjMGsdYuYwP7kjJ/I16L4b/aR8YWLJHqTpdxjqJog36jBrEX4geCNc2jxB4J0KZzjdLaBrKQ/98HGfwrH8Z2HgCbRXv8Aw02r2V4hBNrcyJNEwJ52uAGyPcV56xFGvJQrU9X3X6nW6NSmuaEvxPo3wd+0V4c1TbHqVq9q5xl4WDgfVTgj9a9Z8P8AijQdeiDaTqlvcnGSithx9VPNfm0Rhty5B7EHFdh8OfEesWvinSrdL2QL9qjAcHDL8w71z4rI8NOLlC8X96Ko46pdKWp+hhIPGaY/sPyNMhdWTceMjtTmYEfer4xo9pHnHxL8PR6f5vibSYGjcsG1BEHDjp5mPX1/Osnw/r2BtMmce9erzRxzRtHMoZGGCrDIIrxPxl4fn8Ma4jQuHsLhmaJh/CBzsPuP5V6uDrqa9nLc5q0GnzI7mLWJb4izg+UP9+Tvj0FVfEg8y1lUAi1t49oVR99j0Aqh4Uf/AIl8c64Mk3Iz0VfWtrVp7O2sI/LnilkPMYBzz3c+wrqloYp6nyr8TNNlsdaIkykp5x/dOP8A9VYPns8IkYZkTHmKO49RXY/HTzU1SCQsGlufm9xk9/fFcDaTgpIe+10z6jFbU9YJly3Os8HapZC6Gn6g4WCSTG/bnAPfH4CvYNL8JaVJhLfVXVXGcraHP6mvBLHSJtWvIYrF0SeSMMNxwC23PNfS3wU1h9R8LaVJKtkLlY/LYMSXJUlc4H0rOpBbopVJRRPpngUzxzJflxA3yxjdtcj+8cdPpXQ+FfCGk6LfzXEFuxuCgXzWcsdvpXbjTLK8ZZrldzlcYBwB+AqSzht7PdHEq7cndkZzXDLDyk78x1RxslDlRwvjXUYbdE0lJQLi4Xcy558sHn8zxXHT6ZHdKzRgJKBlT05r2HWNC8Pa/ZmPVdNib+5OnyunuG6ivLfFvw58ZaG0l94b1X+07NDuEMnMqr9P4vwrvw0YQp8jOKdSfPzRZS0rVprdvJkyrKcEehrpSyalbgFgJAPkavK31zVG1BI9U0xYJQdrSpkAn3BrstF1Daq/NxXJVhKjPmievSnHE07SRcffHMYpVwQcGgIquCenpV278u7g8zA8xRx7+1c0viTSRM9tJexwzKcYkBXBHY9q9Shio1Y7aniYnCyoy8jYnnihTc/yAnALHAJ9K5L4o3Xl+FCuRumnVQB6ck/yrWuNV0fU7aSzbULaQOvISQEg9iPxrxjxNqtxH4ll0TUJ8mAjyCHyjqejfU134ZJzVziq3UWYHjWQp4auT03FVH51p+D08rw9YL6whvz5/rWH8RnKaFHH0LzD9Aa6jSoRDp1vGv8ADEo/QV7MfjOB/CjSjYGpB93jiq65XnjGKkRhjJyTXQmZtEoBB6iimbuKKd0B4ebyfq0rFh3zSNdXEiGBZpQjnLIHIU/h0queBnr6inQgBiw544rzJPm3O5O2x2XwjhsLjx7YpqEKzI5ZYlYZUSY+Un8a9V8ReOLLwzrcts1vcXE6D5h0BP1ri/2e9K+2eK3vGQlbOAsP99uB+mak+Ndq0XiJLorgTpwfocV59SjSxGK9nPax2UqtShS54HR+HPiDe+IvGFhFcW1ta2zPs2qNzc9Msau/H/xGLa3g8M2MxDyASXTKei9l/H+leS+H55rXUbe5UH91Ir/kc0eNtSu9Y8S3V0+9TO+7J/hToAK7/wCzacKkJQj7q/M55YudSL5nqUPtMUJCk/goyTWlptwrYJV1bsGxWZDAY1/dqMdz3NXbCMCTkNn+8a9ilzJnDKx0VkfMUntV1FHHX8q5m/1ybR5YkiiikSTJdHXIOP5VraZ4g0rUFClms5j/AAycp+fUVyV6fvuwJ6Gsg69zUig55z+dMKyR47g9HByD+IoDf7XPtXM7rcqxIGIP/wBajIzjHHpURc80xnIHfHtSuFiRyvPTNcz8QdyeH25PzyqP6/0reeQY/rXL/EGbOjInUmYfyNRJ6FJalLwNJHb2N3NIwUZX8eDWdrkkk2qzNKnltwNueg7Zp/ho28dhJcSAmaOXMZJOF4649ap3D+bdyyZyWalR1ZU9ARas2MkEUxNxCsyEYwVBxUQWjFddroyuWrmw0m7BaBxA4HCjjP4GsiGC4imIZZETnqCAauFfYGkx9ay9ir3KU3aww571LZzSWt1FcxMVeJg6sOoIphpPX6VbVxJntfhb9o3xNZrHHeXsV2oGCLq3BP8A30uDXpnh/wDaO0e6VV1LS8Hu1rOG/wDHW/xr44ABz0FCrk5DEGvm62U0JvTQ9aGNnHfU/QLRPi34F1QL5etC0cnG25Qp+vT9a1vEx0rxF4Yult7y2uwqeajRSBipHfj2zX5529xqUOGguJPbJ/xro/CPijVLXX9PSYsI2uUVyMjgsAa45ZNKnJShLY6I46nJWkj6S06+1K4nktorow2eMOu3+AV0tje6faWUl1dh3mkOy3gH90dOe1ZFjbq0Yjj4LnLH2FYmt6kqTSz/APLOBTt+gq5K5ETzL4w6j/aPjOZc8QkcehxzXEldtq7KOfmGB70vibUnm1Ca65MkkhLZ6807RG+0KzbScN09TW8YuMRt3djR0O+mt9UjWG3e5unXyreJe8hGAT7DrX1f8L9Dj8K+FLGzk2tcpEBI+PvMeWP5mvBfhNo0f286hOoeRWKo2Onrivd7OaaSJd0h4HHNZVHfYep3lhr8McTQyKS+flakkvlFsWZwCWzz71xwlaMBm5NMu7uTUGSGPcip1asrDOuvNS/0KONWA3Nj8Ku2Gu4Cxs3KjGfWuLkm80oqOWRc4pkVwzStGrYweDmnYEd1q2i+HNcTfqlvCspH+sXCsT/WuE13wLe6bM9zpcbXVht3fKcunrx3FbOn3EClfttwGA5we9b9n4lt1DyqQtvCmCSep71M48y1NaVR0pXieaaZOv3Q3Fcj8Q/Bkeq3P9p2RaO4PEoQ43ehrp9Yijlmkv8ASyEcsWeAHAOTnIqtZ6q4KmVShB6MK4KU3Cd0exWpKrCzPKz4Smtbe6u71S8cIO0McZNeVeONP8lk1i3ZlcuFk5J57Gvpz4sanFceFjFHFDE8o58tQuTkf/Xr5x+IO6HRY4yTiSYfoDX1+BSnQcmfI4tOFXlM7X75tS0XRQWzJJId3uRha9Gt1KoFHYV5bpsE9w2hosEjxpIWJC8cv/8AWr1SE4UDGDjmvSoN6s4ahKF+maXBAAzikAbBzk04YGd3H4VvcyFGcYAz+NFG0N1JBopXHY8KIZW2sMMexqQxtGQjYyeePStLWdPktp0W8hnhkHB3RkEY9Qaz5CTcYPbvXHZXsjr1PoH9mGxC6Hqt+yn5pVQHH91c/wBaxfj03l6np8LIBGsBZTjrk813f7ONs0fwwlYrt+0XEhD9yOB/Q1538fbh5PFIhwRHDCqoM9q8rCPmx8n2O6tphkedR3M7SBY/lUdzVm7lleJW/wBYV464NVI/kXsM1PBIpBi2B1/vH+lfUQd1Y8liW9yjRu6k5Ucg9RTopbiRg0cgC+oqtPH5V0SvSVDmq+n3TW+4lQy+hpe05Wkx8pb11o5LNkkb95GQUPv3FYsLcCpNWummZSwIzVaI8CuWrO87opLQ6fQdbvLSF4VbzImwNrc4+ldqvQHBBIBrzvQ08y5hQ9DKOn1r0TkLng1nVlewo6CEnOOnrmmvyvHrTn24JxTWztycAdeDWI7ldz6j9a5f4gHGmwAnG6XIHrxXU3cscNuZpvujoO7H0rhfGDzz20NzLgK8hCgegHb2rKT1sXFdRfDUccej3N5JzsLBQegOBzWZCOR19as282zw2sIPM056egxTIEy3uK6aMdCJvUkApStPC9aXHtXRymZFt60hXrUxBxTCopWGQsvemkHB9amK+1Rup2ntxUNDM2L7x/kaRZPLYH9KTJDGmsdzbm5NcDjqdPMX0lUthsqcZ5qzZz7LiORDyjBh+BzWcgYpv6envU9ou5tq/iaTvsCsfV6a6kelLHD/AK2eIMGz0B5rF1K3Z9DuWfIDRnBrz4eLJLazs4RJa+ZHbrG25+cgY55p1147v7i0a2WOzKMMELLz+tcksBVWtjpjiYHF+I0jh1Jh1XaD+NW/D21YX8s5ZjhAO5JxVHxA32jEohZCOGOQQas+EpIoJkkmdIwrAgscAEVlUptLlNoTTdz6C8F6Gmn6ZBtcDagzz1PeunW5mQ/u8MB0FefaJrtq0CE3gfj+A7v5V1GneKLGLA8maf8A7Z/41yypyRopJm39suZDh0ZRWvZzBId2wE9+axk8WWbLj+x58f7yisjWvEW9CLezmi9jIP6VKi2Vc6d763t1dY2DMW45qh9sZW+VsMepzXgPjr4iajpOv/ZLZAAgDOTnqew/CtDwz8U7fVLhLe8YW0pHVzhWP1rf6vK1zP2kdj2c3LySj948h9uFFY3jHxlHaouj2b424NwR2/2f6msNfiJ4Z025hjvJmu9x/erauMqPr0H86faWfwe1+YyW/iPVtKnkYsRcHcMn3IP6muaraGkkzqoK75itF4rMfPmGpG8TC8YDcAfU11Wm/BnwvqSiTT/Gk10h/wCeXlOf0ro9F+CnhaxkE1/fajfqvJR3EanHrtGf1rjc6CO/289jx/xZqMN2tuquXaIEEg15Z8UZf3VjF2y7fyr0DxE1u2tXhtYUitzM3logwFXPAH4V5n8S2Lalaw+kRPX1P/1q+voQ9nhlE+XxFT2tdyOs8I2qwaNZMyfN5Sn8+a6JU/iA61R0yExWcEeAdkajH0FaEZxwK7oKyOKTFC7R0z6mgg4PGBSk9sEe9LnpjGPpVkjSpJxjH9aKeFzzyKKVyj0e80OyvkEd9ZwXSdhLGG/nXD+J/gzpWqXEl5pVy+m3Eh3GIoDDn2AwV/Cvdn0eFuV/I1G+ksoJjP51+dUsXVpO8JH106NOekkcJ4P0ybwl4Rg0hxI/lKS0qqSpPfHp+NedfHfSfMtLDXosFX/cyY656gmvfPKeJCrLXnHxttoZfB106x/OrqTge9d2X42X1qLe7f5nNicOvZNLofNM/Lhe1PiYImaSdP35HvTW+Y4BwqivuYysfPNCSsWw2fug1mziRhmIb0HXHUGp9RlaOALHnJOW+npVaAtky27FW6lfX6VlOSk7DSFvixtIt6EEHGT3qvHU2oTtMkZZuOarpWUn7w7HReE8HUrbP9/1r0BguM9/rXn3hQ41G3b/AKaV6AQdvJBH0pS6EITGfmB5psm4IQBz2GcZp24Y4/Gms2FyeazZRzU41ae5Ed7DGEU8FG4x6Vj+Otwt7RTwNzYA6Diu0mUEEk8/WuM8fYzZp33Mc/lWfLZDUm2YJZliijGTtGfxNSQXDKefypgdFyTnd2FMEc1zKFjQsxPAWtublFa5ox3K8AirEckbHhhWMFkV3jxko204PenFnjOHVlP+0MVpGvcl0zaIB9KaV71mLcuo4Y1Ol50z+NaKomTylorUE4Ijb8KetxGR6U2dleI7Tn5qG0wRkgcmnRxhj7Ac0oX5vxqVvkXaOvU/WuVR1Nrjcl5QiAD6dq2vDunpdXwiZtqhS5Pc47VlQLtG7uf5VrWjSW5E0bbWA4IqZx7Di+5jyIPMb6mljjG4c8d6eepPuaULxW3KZ3FiYrIOTg8da0mYLp8ijiRSGHHameGreG61+xt59ojkmVW3dPxr2Wfwtp4Hl3Gj2sykdQuCR7EVxYlxhNXOuipSi7Hjthr15aY22tqxHRlUxt9coRXRad8QLqEgSzahCP8AfWZfyYZ/WurvPAHhy4GYY76zb0SQMP1Fcl4q8CyaTYyX1td/aIo+XVk2sB6+9VGrRqOxLhUgjqdI+IxLqqXOmz57TxNC38yK6ZvFNvfwrvtY4Wxy0bbh+lfPbIO4qW2ury1wbe4kj9gePyrX6rRe8SFiJ9z1LVIIL67leaJZAzHAcZ4rGu/CujXHJtfKPrESv6dKyfDniC8vL+CzuOSWwGX+tdqFOeMEV08kEkomDcr3ZxVz4FVSWtNQdTjgSL3+o/wrnJxqGk6iLW8LKwIP3uHX1B9K9ZG3H3T9fWuT+JtvC2l21ycCVJdi/Qg5/kKxq0ItXsawqyT3NDTIbr7PFe6Xqk8W4blJPI9sjmuq0vx58RNMjNtHrUlxAw2MHffhT1xu6fhXHfDqQy6Aof8AglZQfyP9a6URr2z15rB4DD1Em4myxtaGnMNaVnYs2eTmvPfGp+1eMYYRkgeVGB9T/wDXr0YRtxjua86us3XxIC8cXIH/AHyP/rV1VFokcsNW2emQ7Sw4qYDb16+1VY1wCec/Wpoicds1ujMnPIwcfjSkZAH60zcv3u9P3dlximgFHC9cj+tFCsvrx70UXCx9MhWUcU3zQv3hRRX5mfZle6ZXU8A/UVw/jK0h1DTriymX5JUKn/GiirptxkmiZK6sfMus6DfW2uyadsBkDcYYcj1rq/B/w9e4nSbUShUHPlA5DH3PpRRX1GNxlWNGPK7XR5GHw8HN3Wx3118J/CusWxjktnsZXH+ttWxz9DxXBeJfgH4k0dXvdHvLbVLVBuILCGVR7g/KfzoorxsPmOIhUS5rrzOythaUo7Hlmsac8e6QAKyEh0yP0rKWiivsp7p9zwWraGzoEnlzxvz8sgP616Vt3AZooolsjLqMZWzjsaiLDJXvRRWZRC7FmxgYFcb8QmJls/8Adb+lFFRIcdynb6TJPpcF5uTy2lEXo2Tk/wAhXSRww29sIoYlVFH50UUoSbWpUlqcnc2s0FxNJKoAd8jBz61dJLKNy5GKKKlDIJbW2Y/dKN6rxVaSxYH93Ln/AHhRRVpk9SCVZofvrx9amtm3Wwz3Y0UVrBu4pIcURI/NDZY9Bjp70lpzhjzySc0UVctyVsEWWKr6mtC5YJEI+cnFFFZvcoz05ANP28UUVsiGXdGlhtdVtbi4VmhSUFwvXFe5aVr9pb2yzwO91Y90kByPpnkGiiuLG01JJs6sLJptHUwR6fqCpJbMQZEDhWUjg1xHxbU2fhe7Q5y21fzIoorysP8Axkjtq/Azw3BpCOaKK+hZ46NLwjtXXoGboM4474r0dD8vHU9u1FFUgHLnpXIfE+TbY2cXHMjN09B/9eiioqfCyobmn8PINvhmNgBl3dj+eP6V0m1guABz1ooqobIT3FiRQSy5yfU5rzjw0PtXxDkl7LJLJ/Mf1ooqJ7ocdmelovJ/Xnin+WxGVHX3ooroMeoozgk8jvSlenB9qKKSGxkm/gBsfSiiigD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AutoShape 13" descr="data:image/jpg;base64,%20/9j/4AAQSkZJRgABAQEAYABgAAD/2wBDAAUDBAQEAwUEBAQFBQUGBwwIBwcHBw8LCwkMEQ8SEhEPERETFhwXExQaFRERGCEYGh0dHx8fExciJCIeJBweHx7/2wBDAQUFBQcGBw4ICA4eFBEUHh4eHh4eHh4eHh4eHh4eHh4eHh4eHh4eHh4eHh4eHh4eHh4eHh4eHh4eHh4eHh4eHh7/wAARCAErAZ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zOXmaRtxGGPGff60okG3lsj69P1qO5/1rjJzvPP40mcAAH6mrNmOMoWYE8jtz/wDXp0T8NlifTmoGwSRk59KeuBGByaBXLEA3KTgA+ua6Fzs0KzQ4+eR2P6Cufj4IXjp2NbuofLZ2EXcQlj+JNZVvgOnDfGfR37J+qfaPB1/pTNlrO6LAeiuM17PXy9+yjqn2Xx3faYzYW9tNyj/aQ/4GvqGiDvFHPiI2qMKKKKoxCiiigAooooA+VP2pUMfj4OpxugXJ715IW6Yz/n8a9m/auix4vhk6ZhT+RrxSTBKkN+A/rxWi2LTHk5UHBJB/z3pWIz0H5VGjMDxyB3pWJGD3NMLjG4yPypVYY4x+VA6kdqacgYH6dB+tAkTHPVSMf59qcobbkHn0/wAio0JwDxjv/nNNLtsZtrYXr/nNAyRJGYn7qjGOaeGYLs3YyePemorSxh154zwabKWV1UjGe9ICYs+QN2R9aJM45PHv3/WoLiZLaIyTMFQnANWFzJCGUBhjqDQCEQdAVBz29P1pxxuKkduDimoAy/5/wpW3MeQAR/n0oAVdu0YAyKkZW2jkEH9KjZO/H1pwDFBwDjnFAXHhsEYXn6//AFqeJDgr36j/ADiosjJ7ZpcMV6H6UBcswSZPLED696634Z+KZvC/iq01ISFoQ2ydB/FGev5da4pGAbjIzUqSFTuwRjpRYLn3lZXMN5aRXVu4khlQOjDoQRxUteL/ALNfjQX+mv4XvZf39su+1LH70fdfwr2is2QFfLn7Ufig6v4wg8O2sm620td0oB4Mzf4Cvonxvr1t4Z8K6hrd0wCW0JZR/eb+EficV8QXl5PqF3cajdtvubqVppWPqxzUVJWR1YWnzSv2IAGBz0rW0q4+0xfYJm2uOYW/9lrIeT8aYsjKwcEgg5BrGnLldzuqRU1Y2ZlKttYZYtt5FMKLHk7RlT2BqaGePUrXzQo8+M/vAOp96Z82xunzHuOn6V3ppq6PLknF2IJUZmLDHqR3/nSxpgYOD3yKljCtlt3J4xj/AOtTniK/MBzjkAdaCCMbi/zMNpHqKasYU/7J9KBGSy44IHI55qQKQox1HP8Anmiw7sCu5VcEH2p+5REHVT1xgZqurSKFOFALZP8AnNTB18v92q5J4bApWC48orr5mzIPHSkC7sqpwD9KiDyKMYzz14FTbgUbHXP6/lTsF2cXMG+0SY6lj/P6U35s88f5+lOhtri7MktvfO6+YRn7H3z9amGl6htybqT/AMAz/jUIplcLgc/5/SnZIA+Xp+v6Uy+gnso1kub50QnAJsz1qkbyHP8AyFGA/wCvM0XQJM1ExnKr1PT/ACK39YYrepF2jhRf/Hc/1rg7i/uEdPsV+k3dt9vtxXUNeS3MguJiC7qu7A46VhWa5bHXhk+a7O2+Eeqf2R8StCvt21DciF/o/H9a+16/P23uGheO5jOHhkWRT6EHNfefh2+TU9AsNQjYFbi3SQH6qDSpPQnGx95Mv0UUVqcQUUUUAFFFFAHzL+1vJDF4msUklRGktgyhjjOGINeHGSBlwJ4z+I/wr2D9ujTYrjVvD9xIG/495FBXr94V8yWMdlBeNHNZTXAC9POK8+tUpLY0UJWTR3SGP/nomPqP8KAQWGZEI+o/wrmVGk7gToV19Bdn/CpVOik7ToN7n/r8P+FHtIj9nPsdCyruGJF5+lCqOdrL9DT7bwjbSxRTDRr1FkUMo+29j+FTzeC4IyN+laipI4/00VVzIpmIkZEhH0bilYOAFL5Hf3/WsvWNP0vTLs2lxp2rq4Abi7HQ1U3aIAA1nrf/AIEip5olqM+iOkhV0X5WKg9gf/r0/LFMuxYjv/k1zavofX7Lr3/gQtKG0EZ3QeIMe060c8R8k+x0T5b+EFSehH/16sJ5gA6DjgA//XrG0fT9G1S4aC2t/EBZV3HNwvArTfwpZdVh14YGcfaF/wAaLoTutGPIkY5yc+//AOul2scfLgd/euZ3aCjsGXxGcHH+uWgy+Hz0XxH/AN/lo54j5J9jpWikbpn2FOAZTu2kjvXPWw0CadIY4PEjyOwUATrkk1o65pOm6LIkOp6d4ntnkXcoadeR+dPnQuWRpCNiCdhA7ClWOQNk8+vH/wBaobLw7p9xaRXCw+Idsi5TNyoOPzqaTwrYo+1rXxEG9Dcrn+dO4hZIW252454/zinRK3Tbn1P+RXNTnw7b3UkUi+JdyMVI85eCKT7R4aA+74mH/bdaXPErkkd34X1S80HWLfVrAlJ7aQOvONw7jp3r7M8G+ILPxN4dtNYsm+SZAWXujd1P0NfnjfzaK8DJYz+IIrjHyGWVSoPvivsz4AWNn4N+CMGsXk8582Br25eaTPTOMenGKlyT2FKDSuzkP2svFXnXVj4OtZflTF1eAH/vhT/OvBAccdBV/wAT63deIvEWoa7dEmS9mMgB/hT+FfwFZrNxyRmuWpK7PRow5IWB2UDrTGb0qOSTjg81EG+bPWs7G1y7ZXMlncrPH1H3h2IreaNbhVurdyYnGcAdD3Fcr5m3noe2K0NB1L7LcNHKxa3lPzD+6fWuijO2jOWvT5tVubqxsrLwR8vp/wDWprsy7Sq+3+eKmkyvJIy33Tnt+VRMwPzHgZxj39a7Dh2IXQswYfeB5H+RS+W245b604khsY4AyT61JuG3HT196LCKkjMknLEA/oKeGbP+ww4wT/jT3ClccDdwKamRuTBwvANIBc4XkZHb/OaSKVW2hlQc45PU/nSqrbSuSNvb/Jph+Vh82O5/zmmBV8PGZfCt01rHE8sV+ARI20YbPeu0s7QTeGZ3Ii3xvng8D8a5P4fOk+la7bydFKydOeGrtPC6wzaBqkCszDZu5HPSii/cQV1aozkfFlmr+E5pD5ZMU6n5Tng8V58YUxhQOK9O1COObwxq0MZdiIlfBHoa83VWPRefpXPivjudOE+CxSmgDEeWuD3Na9ozfZkDjBAxVRtyt0xVqFsxiuWTO2CsaNucrt7EV9g/s7asdS+FemK7bpLTdbv/AMBPH6EV8b2rfMOeK+uP2cFjh+GduyxhWeeQsQPvc9a2w/xNGGMX7tM9WWSnhhVDzcUv2j3rpcDzbl4sAOSBTRIp6EV5d8fPFDaN4LeztZSl5qLeTEQeVXqzflXgVr4g1yFR5Ws6hGRwQLhv8aynNRfKb06Mpx5uh9nhgaXNfIFt428XQf6rxFqHHrLn+dadv8UPHEI41x39niU/0pc6D2Eu50H7a9r52m6BOOCJJUz+ANfKsUAj1YKxzlTzXtnxM8ba/wCKPDyWesTWs6RyB42EIVwfY145dq0erQfKCWBFZyld6HTSg4wV+5e8sBelOSLkHbz71KsRYZIwcUvlMME9c9qw5jr5T163uPJ0TSwPIAe1X745rY8TSi1SzZRBiSLPziuZVom8NaJJN5mfs5X5QOxroPG/kf2ZpMsnmYMOBtA9BXrwV4xPnqukpLzPNvijAv8Ab0Mm1f3lrG2R06VyRjXrjtXcfE+MPeaZKmdrWS8n2NceYWx1NeXWdqjPcwyvSiV/L5zThGueBk1L5bZp2x+gHWsrnRY6f4ZqE1HUHPy7bNiDjOMH0rqdFuxd6rBC84cNnjygOxrmvhlHI2rXkccZkZrKTauM7jiup8MWWqLrls02kNDGGO5/KIxwe9ejhnemePjF+9PKb2FVvJ19JG/maiEKcEKR+FaGsQsuqXPTiVuo9zVUIw6ciuBvU9VR0THWMs1hewXtsFMsMgdc9Mitnxj4qvvFk9vNfWcVsIE2iNGzyepzWMEcnK04qxpqTtYhwTfNY9Ms7ZPsmjjzEXNvF8vfrW5rVnGfFYXcg/1fy/jWRbGADREdZN/2eHGCMda6DWDD/wAJqVKvv/d854r1Yv3UeFP4n6niniGNRr1+vljH2h/51nGNcfdxWv4jjZtev8dftD4Gf9o1n+TIUJYJx715U5as9+EPdRT+yrc3MKDjLhSfxr6Z/aE8QR6F8O9C8B6dLiS5tozPjtCgHB+pr5wtAI7yGST5UVwx+gNdL478RyeKfFN3rDs3lMFit1P8MSjA/PrV052izKrTvOPYyPp6VEz4A3c0wyDeBk4qCSX5SOnPFRc2HlsseuKYXHIBxzUBkcihOOvNDYrE2/k88mnxt2OORiqzHrz+FLvYD5VGfegGXJtY1SCa3sbcWrI2F3zvtCZ9T6Vsgau2GOpeG+n/AD9n/GuWewa6m82XYUPbrUo0i1/55x8ei1vGu0rHNLD8zujp0tdfkUGG70CRQf4bw4qX7F4j2spm0Mg/9PhrQ8L6XHb+GbZoreIF5HLcAE81vT2Fv/ZVmUhj85txfIGevFdUeaSTOCclCTj2OLe316IhXk0IDtuv8U0rrq4/0jQyM9r8U/4jaXbq+nFoU3NG7NgD1rl00+BYWIgTnjOKwqV+R2OmFDnipX3Oj/4n6sB5miH3+3rStF4hYtItvpUmeMpfA1ztrplvvy1urKP9kV3fgnSoP7BMiwxjdOQMgdAKdOvzy5UTWo+zXM2c14J1y10S/v8A7fbyzwToY2WLr1rsNL8e+HNPSVbbRdQ2yrtfLA5H51d+Cfwtt/FEk+qaxJJFp8chChRgyHPTNe8aX8PfAunxG1h0GCVHyC03zt09TUQnKKsa1Iwbu9zyv4aabpPjJ7iO10e7tLRk8uaaR8jHoPevWtL+G3gSzVFXw9ayFQPmkBYmrGg6FpfhKzNjpuRbySGRQ3YntmtgX6Mnasq2K5dOpSShH3Ecj4p+D/gXWbGSODS0sJyDtmtzgg/Toa+ZfiR4Jv8AwTrH2K4Pm275aCcDhx7+hr7HF6oz82RXnPx10eLXfBV4zALLar58bH1HUflU06iqKzRj9YlCS7Hy1A+116V9Yfs3Xfm/DpY8/wCquXX+VfJMLYPavUPhR4luNLtZoBNdpCXDH7PJgrx12961ovlkdWIXNTsfS3jvVLnSfCeo6laSKk9vCXQsMjNfP6/Grxi3/L1p4IGSDF2/Otfx54p1aTwhdw/2sl9ZXEYXeNu5eRww6ivFdwyykKw288iuid2cMIpbnT+LvHWseJL63u9WltpXjQrGEUhVBPpnrWPHq0pcLshJP1/xrHPlsV+UAjinJGNytk5+orN003zPc2VRpcq2No6nMGAxBnPOM8frSjUrhyNvkDOR0P8AjWQyluV459RSwLtlPzEkH2pcgudmzq6F9MdpMFgoYEdK4XUZNt7ayf7WM/hXd3rB9IcZ5MX9K8/1fI+znGQJB1rNq0joi/dNxH3L2/GnhwMbjxVWIrgEE49qeArL/jWB0qzPQ9B8beHrbQrTTtU0i8upbcEB4iAuCfrWvffEXwrqFtDb3Ogak8cAwgDAED868oRtg4/nTg53dTzWyxE0rI5pYOnJ3Z0vjjxBp+uXFm2mWdxbRW8Xl7ZcZ68VzjP/APqzSHbySMN65qNwM9eaxlJzd2dMIqnFRRKM56A0BvmPyn8aiA+bl8fSpvnwO49akq6Za07UL3T7oXGnXclrMBjzE64rTfxh4r24bxHen16VgoME8n9a2rnRVj8Px6oLjcSB8mPU01UcdLkypwk9UZD3DSyNJLlpHbLMe59aR5BtPf8ACoy2W4XmgsQORn3qblqKRIX+QdT+FK0iKPuHJ71GHyAMn8qRtxHI4pXHyneaZ4+soLSzim8Lw3M1tGqLM0+CdvQ4q9P8T45Lo3beFbYznHzm4OeOnavNht6YyO9SDBz0H4Vv9Yn3OV4One7RY1C9F1fT3XkmMzOX25zjJz+NVZJOc7SwpW/3s/hQQpXkHFYt3OlKysRIvnShFRixOBzU86ssjRv8u07SPTFLYbVvrdydqiRck+mah1KTffTuOQZGIIPvVR1QpOzImIXvVd2GOnNJK5yecVA79u3rVENkvmdKQy8Gq+/n1oZge2adiWycPu5HFOXp6fSqyntUqMelAGhbqWjXqPrUrKysMDJ9jTbVcxL8w/OpsN/k1ld3Nko8p3dhFB/wjemLO0gbYzAIOOWra11bb+z9H2F90cOGwvUE965fRvGzafpNvYvoNjeeSCoklY7sZzVyTx3LfMyyaHYKBGFVQThR6ivQjiIRgjx6uHnzSdtCh8R9i3lhGvQWuRnryxrlWH7oKWGO1aviHVZtavUmkt41KoI1WM8ACqLx70VVQj3NcNaalLmO2jpCKGJtW2JLAsT69K7zwyscfhi13btzM7DHTrXBXBKsirGGUjgiuk0jxfqenWMGnx6fYzRQklTJEWPNXQmoSuyK8XOFon01oemW/h7RYdKtGxFCp57se5qz55Vg3mE8imXJyH+hqCYfKxHYKa1bMDRuJPttmsJb5zkKfQjpXPrevGTHI2GBww9Kt+cYy5yfkcN+FR+ItLe6xfWQzIB86Dqw9a5q9Pm1N6craMZFeSI33i3vWf49vol8Gau0zAAWr5z7jFV4JJVYrIxAXru7V5T8b/HNtLaS+HdLm82Q4+1Op4GP4aijdPQylRUpHkKyAMa3dB1D7JMCHZVPcdq5xX5zxmtbQ7V72cKBhByxrpvy6nW9VY67WbpbrTJWjYPIzKMoOtYBt3ELu6ODitH7YlqPsdoIwAfmOM4+pqvPrQj9HzwMj71X7fpYwdHzMyNcE7d361YVlVI/pz1qxBd20oxPGhY91GMVHqVpJDF9ot1+0RDk7QMj61tGpGRjKm4kJfEZyp68HNJA43kbSMdCM1nNfMPla0k69CV/xqKfVkt03SWsirkDIK/41pYzub04t/sq3Fwzj5NqJG/zytzxjso7muT1r5rZW5GHH866GzmjKGeWExHYEUvjnr6fWsPWY86c7c8YP61ySnepbsddONoMu26ssYK5Pqc1J9Tg+tMtwGgTqMgVLiPjbkmue+p2JKyDd2HBp2c/xYqwluML8pYk9AKs/wBmTMM/Y59ueP3Z/wAKeonJFAgk43E+lK27G3JHvV6S02J8yMhHZhis6XdvYEcUnoOPvC4w2eWqT5gAR09Kr5K8c1CmqW6XJh8w71IDD0zRFOTsObUFcu7uwpdzbAvmPt/u54Fb8HhrULiJZo23I4yCp6ipl8Kalz978639gv5jj+u/3Tl9pPTk0BTkA11J8J6iRjeR/wACrn9XjjsLxrNphNKo+bB+6fSonSstHc0pYpTdmrFchhjgYpCMgHmmrIWUBVFT2aGaQRKjNITgBRmsrM6OdEQ3AZ3YqQKw53dq6ax8KapcRZ+xYBHBchcVZHgTxAto1wmn70U4yjBqfs5PoT7aHc449cd/el+VR1qfVbOSzuTDcQvDKPvKwwRVMhApx0+tTZl8yEeVYm8zbuCndtx1qu8gznZweQPSnO+1CwA4qBn+X+VXFaESd2JK2cnAHPaoHkI6cU924xwDUWCxI25q0ZtsYWOQf5Ug65BzWlpmg6nfuBb2smw/xFeK2f8AhB9TVcyPCp/3s0NoWpzKjPripI9v410Np4N1xpHRLXz+P4DnFUdZ0HVNHZPt9ncW4b7pdMA07dQ5tbD7YDyUY9cVN5YkOQGB9aht/wDVr6AelXYFbywQB7nFKnT52OpUUIi2tkS3zYYdywwBVprFAjMnl5A7GkU5VfmIx71ZdZYwSMMCvOPWtpVVFcqRyezlJ3kzFSdgx3NlM7dy8VLFcRhnUPtOCCTUGoLDFbKNpAPU571z1zfOspRQAT3JrglFSehmpcjOk8xFcF33txgAcAVo6ZfyQxzLEqM0gI+bsPauOtLmZGBkkHI528mtEXU8kBaJWODjiomnYqFXU+151/dSA/wp+ppJosCdR2hBp8zKySEn70gUU8spuLlOv7sD9K9FjM+WENcbQP8AWw5z71a02RljibPJ+RvY0ZUwWk39w7T+NPESiWaFfl3jev1qQLNxp2manC8d5axt5gMcnavH/Gn7PFpdNJd+GNQ8pzk+ROeCfZq9bjnwFmPCt8ko/unsauQ3bqSGblfve47NQrBdrY+JPFfgnxH4XvTb6xps0HOFfGUb6Gob+/bSNPjsrUDz5Rl39K+57tLDVbRrTVLSC5hPDJIoYfUV83/Hz4OtpcM3ifwwslzZxgvPadWiHqPVabjctVdLM8ciulhSNZW3O/JHqKglucuZW69hXPi9bzGmlJ3t8oHoKW3uJZWHcVPKXzm/HdYbr9a3NN1PDCNuQeoPTHpXKI2P4uTVmzlKuM5A/nSGmd/aaZpl2CyW8e7qRtFcb8V9KgtbO3khiVPmIOBitvw/qEiXQaJS4UcjPWrHji3i1qFbGQPER8ysOefer9vGMfeZz1I2l5Hm63UyrDH52Y9oJ56Vsakd2kP3+TtUkfgmZpBH9ti4Gc4PStOTw/cf2cLdriLeU2jGeuK53iKV9zWCST1KuksDaRE8kqOKt8ZIBUE+1PtNJuba2VHC5jQbjk4NOubdoyhdfvdD2qfaRb0Z0xmmtzp9V8TR+D9A0WS10W3u5LuBpJJHcqcg47VveFvHEms/DvXPEjaVDFcaYcJCJWKuMd643xFeQz+GNKglsop/s6SLuZjyCenHStD4a3kH/CtvFdsNPhi3j5YwSQ3ynrk+1d1OonoeXUi7tlDSfiaNanZNU8P2KWYU+Y6uxcZHGMn1rnrS8tbm5ZAXRSTtLDiqWpxpBYQ2qwxWzsN8pjHHsKj02FXA8skle+TWc7TV2dNFunsdBc6ZMqmWMiWLrlDn8xWLdWCyCSRVGeM+prS0+PVlk8y0jdo++2rbeXdxNMy+RPF/rVxjI9RXO/d2Z1c7a95Gf4nur2z8L6dLpurTptGyVY5T8pwTg1yDa3rjQec2rXxUnH+uNdzqNjazaBJCtwHXz9ysp6jbjpXHjSLuTRgYk3NvK7eh6963hVjY43y3Z0/hWO6uNGa6ub67kuJGeKAb2Ys2BgU/TdLvLjUkskhka5d9m0g5z71oeFJE03TrAyhjJbXZlYL7qBxWlYatInjH+0490QmlPLdQDxzUuUZPc2otXZ6V4T+E3h+KJJta1KW6lA+eGFgqqfTPU0un/Cm703xE+pWep2kVgu/7M0smZOQQOMdQaxovEE00kdhZhzI5wp3Y5J5PvXdWeqpbxLFCok8tQDNIc8jGSBXS1BWsdc6MZKyZd8H+GrbS4g2sa9q+tXR6kKEiX6Dv+NaGr3FxptzEsDMbSX7pZcEH0NZYvLqUBw0z46HO1eD/AIVbheae3e3uEYxupUjfu/GmqgqdOnSeh5d8cNNs3nttYjGy7mby54wODgcMK8w8oY4X+ddp8Vr+6/tP7BC5YWQyoIyTnr+lcLaastzNt2AHoeMVxVJqUm0cssTFO1hLpdkTlsAKPXmswsWXrWxJcQtIIcl9x+ckdBWlp2iWzyvJJKPKPU5yce3vUKaWgRrKeyMPSdLnvpAzZSAfec9q37YabYuY7e2LsP8AlrKM5pmpajGky2FjHst4xzjufeufn1Ge4uWEHIU8yN91fpWiVypTOqOvtbEhriTI/gX/AOtVmz8TT3B2iBiv+0O1chEyJmRyXbuWO0fl3qxDdRty12QvfYuKHFCUjsk1+7tXLRMycdjVy28aTXwSx1OOG9ts/Mlxzge1cXb3ED5bMgj6ZdqfKsc8S3NqoRlfCn1ArSEmiJJM2/EejwxXBl0va1nKNwAPKexqroIsmjuo7y2kmW1haZnSYg7R2A9a1NGvo7m3IdAkkfDjsfcVJfxwWNldXNvAFE8Rjc+uTzWXOozvLYqSvDzI/AS6B4vvLi202yuo2t1DP50pA5OO1PWXR9Q1/VfD9tazpNp8TvMSxKnb1wc5rJ8F6v8A2FdXd1AsK5AXKjaWxVSw163svEes6jb2rfa9ThkR8tkLu/lXRz0nHVHG5T7lOa60q40ScFRHPHwoOTuP51xwtp7gu5liIDcDdzWnqK/Y7KRpo9zuQQB2FYVzeyTEKluVTtt9K5Ye8royk7aF6GRoDsVHYsfmx0xWpZal5PM42gdQvpXO/altUKFZQ/YGtawmjkVJvlfefmB71NRaFQtc+6XkAt4Bu5Z8mmrOP7QkGeqCqM63DJDtjf5WHalEF019nynPyenSum502LEU2bKWPupOKle8zHDcBgCCM/Q1Ut7O63z/ALslCeuaaLG5Fgd+1V7EsMdaVxGiLlftLxHGyZc/jTY7w+WsjHLREo/uKgNk2bffNGr59cg1PHZQmS4V5+q8qB147UXAsJdGPK/3OR7oatxO0+6Fl8yNhtYEZDAj/CqUP2SJYGO6QFdhJ4x9akW+2qFXCAHy22/oaEwsfM37QPwP/wCEbW58V6JcmeweQyT2+MG3BPb1FeGC6VQEi6DvX6DXfk6lZz2N5Gk0E6NHKjDIPY18k+PvhklhrNylhCYlSU/ITkEdiPStEuZXEpWdjzq2n43Zy3b2rpNI0+GbSG1O9naJQ+2GELzJjqSewra8GeA31W/WxDJGRzLIRwi969Xn+Feki1gSDVZFjUbQkq53n1GO1cdSstkejSoaXZ5HYCQaTdaglusMceEjC55Y+59s1myXUk0qGW5CuvHknOW/EV6h8UdDh8M+ApI7mBfLEq7SjDJPPNeFzXhlfYsbAKBl3HIFZRXtHexx4u8JWNw6lLDe4V2UAdBwPoM1teE7bUta8VWdgiyFZJB5p5xt6964j7aY5VgY71RhhyCCfzr6A+AGlM9vL4hvFw7/ALuHtx3Na0sO51Ixtucykkm30F+M/hmWytrfV9IXbHDtinUegGA1eTSakYVWORkPJJQ9RmvrGeyh1C2msrpQ0UyFGH1FfI/xD0WbQfFF5ptwRHNHLwT/ABqejflXVj8JGMlOK0ZjSqXVmL9vIiWPDeXzt4zj3rW8P6gws7yzt5THE8J37FAJI9a5tL9be3aF3WTC8nZ92nWuoXFtP/o8oVnyAf72a5ad0dTncr6vPJLepFLIWyOCR1FdZ4X0WG7sXknd4ICMbxwfwo0/QbDyodS1aTz5V5SJDhR9TSavq9lDhLi6JH8NvBwPxNa8zkrI2hpqzqItS0/TY0gsJo8KAoyfvfWrtpqtrOjNc2cBkI4faK8zbXEnfZbW6og9Tk1NBqdzE4dJ1Ve6kYFSqdi3Uudhqd1pIUxXljBs3BhtTBPvms240y1kH2rSndh1aCTjP0PesO71qG4URswkJ7DkVq6LqH2RxHHh167G5yKcqaaM3GLMmRpDdFUUx/NhvN4CGrsUlvb3EfnOjLkEsDnNaPjG2j1DSDe6fhZkG4qOrDuK8/t7yRYjJI4ChCMNzWPI2jnm5U3ZHq/gq6guNZHyklY2MYBya9Gs7ZooftV1LDC2OFkbAUV8/wDw51lbLxRFdMrMmxlyMkAnpWjr93rXiXUrmY3kiJb5KREnY/1roo2pw1Z1UKspR5T2W71S3XPmeILUZ4CqwPaoV8Q6bbyLt1xVOeMkc142dE1FFjv2ljComcKThz6Vo3Og32pSFtUhhsPKx+7STcRx1qvbWOxSnbYt/Fh/I8UC+dhJDfoGikj5HAwfxrhilp5xYqEmk7hsYH0+lJdtfWUCWFwrSQQM7Rb87lz35qpBcF41LbA24ZyvJrGaSbaPJqayehr6ZYLHfCNbssHYMmDx+NdLrs0VnaLa2zAcfM47muS0WAvqgmabgHcBml1edlQ7nLMWJ+gohG7vc1paRuSXFxJ5TfKcEY3dzVNJty5yIoUHA7sfWqyXm5AkmSMcH1qGeUSuF6BeeK6LDbJLpwX/AHs8jk9ET+tSwTQ28I8sHc3vWciMzO7fd7Ad6niTEZkYHe3yr/s07CuXImmlcfOeTjPpWwuoqIoYYmAVODz+dc8omWAojfMOh96dDbt5Eah+4yaLDTOit9TQLcKXKo6kHHUnPatvQ9XeW2a1mYyMOM9yOxrioo8xeXuH3jzWxE5tIY7lCPNK7cbsHFY1UuVlKVjStZNPsNfaWbZNGVJaNs5GelamzS1xfeSFXHlhkxhie5rkdVvIJFtpIfNFxGuZCQcY9/Wq1nqcsqGNixhD7nI4wPpXnSpzmua7RDlaVkifxDpX2tmksJmlKZ3lvumuMaW4SfCsV2cY7ZrdW8urV3MLSqC//fQrNu7iK7vdwg2NyGB4DH1+tdlHmirPVHPNJ69R0j+dHb3M2WHKtjqDTrv7OtzCsUzISM/L0BqOXbEiQiNSkbEk+ufepLqFJiu3auBnOOntWlwUUfe0185u42aVuM0wXrLdsyu5LL69azbmQ/alXGaha523WOBx0rQ6bGlDdnfKpzgnkZpkN1/ozpwev4VlNexxzyFnA4qmNUhVZCWxzxk1LYWZ0bXn+io24blIPFOe+Pnoyv1GCc1xkmtwiIp56g88A1AdYgbZ/paKfc1HMivZs7U3m2OVRg4bcKkS4M8rqDjcgYZ9RXDrqS5cpdRsCOucUkviRoNpZw+1SPl60cyE4M9E86KL5vMB3AOP5GvJPi35UniIXNteYZoxvTPGR39qh1rxPq0mmynT0YSgYQHr+FeeXU3iTf8AaLu1a5U8sd3zfSuvDKUveS0M6lCo1oh//CQX2kanFcbFWRTw56SD+61dDp/xPJSeaa0f+0ySIAT+7Vfb3rk5J7XUo2tjGY5APnikGCPf/wDVWRNbyW8+1slc/I59anEUI1NepVDFTpPlex65aatp19pcn/CU3Sam14n/AB7LyiZ6fiK8b8c6Le6HqkhjspjZSNutrhoyVZT2z0JHStfw5qdrPN5bMI5UJBVuK9S+HuqJqNzf2F6EvdJKKqJKAVWQD5ttefRi1JprY2xs4ypqR4Hpeh3Gt65Z2Ft5ks0pAO0ZX3x9K+ufDOmW2j6VaabEgCQRhfqe5rk/A3h3RfDPi6drSEul9n7M8nJgbqUB9D2Nd5INsxz3r18HTSXNc8urU0si7bBVkCt64/wryr9pfwUNV0WPxRZw7ruxXbOF6vH6/hXrEA+6xwcjrT7lYbu2ls7pA0UyFGB6YIrvqQVSm4nPGfLJM+DIbiSMt94KwwR61Zhuo2KKeWJwoA6V7NqH7P8Aq9/ql4dMurdbZZjtV5MEA9OMUJ+zh4jQrL9ss/kO7Ac5OO3SvFVPudrlZnm3iDXRa20dlC2DGoU/Xua5/c0q+ZIeTzjvil8T2Vza+Ibu1u0KyQTlHBHeqUlzhW9CcfgKqCR0t3ZYEkxASPAXPGOlMCSTO26Viq9TmoUuPlG01MJljh293qyS3bIIjGq9X/lV2G7ffLGWKyqd0Z+lY7Xf7xQh5XGKbJcNtMqn5gfzpNFXOmbxEy2xkUkNj94vr71paba6PNYreXMTXWV3JFn5R7YHWuAnkJkJXvyB7HqK+nPgr8F4/EXgHT9auL+6t2uAxCoq8AEgdazcBSmre8eNTWuqC8tWS2Wwgu51SGJABkk4z716H4p0mDQrpbKAbmWIF3I5c9zXr918AdMvZ7e4vdV1CaW3AELEoNmOmOOKvXfwN0u9lEt9q+rzv0y1wM/+g1rONJ0uVbmdOs4zv0PmdLyJXytjvKnghiMH2rf0O4a81q3ja33uqAyMx3EAdAa92i/Z78IhtzG/c+9z/wDY1etfgX4Ttj+6jvVPtdMM/lXNKhdWTOpY3yPnf4sW8kQ3RpA4zuU91GOhryowXawtKQpZ24AXoK+4Lz4R+Crdd13BK3r5ly5/rU9v8JPBLRh7TSre4xjgyN0+uapUYpLU4pTbbZ8UeFZZZdSELKd4ibgrjBqDV9ysQ/J/ir1j42+EJvA3i9bq1tnNi+ZIB3KnqufUVyV14cudW0GPWbO3zbSE7mJHynPSh2g/I6KSc1yrc4eOMbN7dMcCqMkjZkIBxitTV45LD93LGVYHHI6isX7UjSbSPlJ5rZO4pLldmTxXG1Vkb16VLDeeZOMn5Rk1nXDq3Pb0qNZcfd61Vibm6symUI3RsnPrVpvlKqCQB96udNyTtZeqmrUN5IfvHk0mhqRv2yrsAA4xn8aTxFKySW3lliuwfKBz1qnp905OMcdKln1SEPgEHAK5J6VnNCk1YZ5mSUXd93LKR2qU+Rb2TJDHmRhuLMOAKqQ3i283nFfMjK/N3NVNXv7IsskKMyOuGGeh9q5nBt2IT0uOW4JLedcBWyfmGeR6VBDeRSXTK0a5Yn5261TjkgUuGUuCOjHkVHaCA7nDY/2TWypoxcjZtLB7xjHbhpHIztQZrZt9HeK1L32UBH8Jy/5UeEb230zTpisitNL91sfdFUr/AFacXDMQzo2QeK3jRi9WXG9j6qu/FenNc7xdxDqB83vWfd+JLPcWjmDMR2Oa8csPC0dvcs19evIA5O1dxwM11VvJY26KIYjwOprlnUS2PSjRfU6e41wNJmJTjHfvWbc38kzndvcf73FZr6nEOFiUn3NQPqe49APoK53Js3VNIvy3UAHzK4/Wq8k1pJ91ypPrxVN76Y/d2n9Kja/Cg+crKO/y5FLUqyNACcLmGbIHqc/ypou5osGYMB6g5FUBNCw3Rtg/7Jwael2yjbuVx3B61SZLibOlXkEl0gmmVU6biOlepeGvB3hPUrcStqUtyWHIQhQK8UeNJP3iZRuvymltNW1LTpg9vcOh6/K2KyxKxNSnyUKrh6GFVVLe5Kx7V4q+CXhzV7Nm0+6uLS7UZjlyG2mvAPG2ga14cuJtC1uMrcqN1vOo+SYdip/mK9T8I/FPWUPkXRV1T+IjJIrtNVk0T4haMdN1CGJLvG63mHVG7EH+leXSxGZ4CXPiX7Sn1fVefc8yvKotZny/oWmoIZ01WGLeuJVkPQH0r07wzd21rpiLHtcOvGAMfga53xBo19pOoz6VqMGwxkqW7OOxHtWb4Z1FY7q509PkEUh2gnqPavoKtWNSmqkHdGTd1c9V0m4R4pJllyVYSKGPKOvINd/FNDqml22qWmDHPGHGOx7ivGbW7WONn3Z+U8/hWp+zn4uFzb3/AIZvZsmNmuLQseq/xL/Wu7CSaVnsyKmsfQ9asmJTb6dKzPGniSx8NabHfXiSyCSVYkjjXLMT/hUMXiS1+2GBUO7qAOuK4n4x+I1k02G1ssNcXPyQxkchicA49a9Gb9nT5mctCXtZWSf3G14M8XaxJ4hvtRhlb7PJt2xEZUL/AAg++K9usdSmvNHt76GzBaTG5CTxzjI9q87+HXg3TtB8M2Vvep5975Yednl4Zzya7yLUHiQRxpCiKMKAxwB+VfPU6db2kpzejPo8VXwrw8KdOPvLd/1ufFf7SOkz6d8TtW8yDyhcS+cvoQR1ryO7f5Sq8AEH9K+gf2rkuT4ke6nXO4fI3YqR2r58nin+XdDIAcc461tTe5lOHKl5oS0kG7DdMVL5o8oyHr0FQRQtLcCONeTSXENxAfLlhdfqOK2uZ2LMTfMvqafNJtZox0AqbTtPmuHjdkZUJA3Y6Z71t6p4Pvrd1ZP3gkICsPpUuaTsylF2MG0j82aFe+8L+FfpD8IYra1+G2gwW+BGLNPzxz+tfn7oXhnV11GHzLV9pkB454r7z8I3kGjeD9OtleIxQwKu7f1bv+tZtpsmorQO73r60eYvrXM2muNdFtgiQKMkse1Xori6lAZGg2kcGqsjnu0bHmr70GVfes3/AExh8skQ/Co5pJ4ynmXEag9cLnNPlC4eI9Lh1e18lmZCDwaoeF9JutKmk8ycOhbIAGBitUXUIXmQnHfFIbyD+9+lTyK9x8ztY5D42eF4fFfhSW1WIfa48yWzns4H3foRxXz7pCx2vg4actuYRudJIv7rg819WyzwXCNCSeR1I6GvFPip4bWyu5L23UIly5MigcLJjk/j1rPERvSZ14GpyVk2eHeLdAt9Q0oRsAs23KN714xfWs1pcyRSKVZTgg17N4hv5jKlvbqCVb5jnpjrWL4s8M/2raC8tUAuVHI/vCssNUcdGd2OpqUrx3PLVOOSc08KrLzjj9au3GiXoY5jYEHHIqWx0e4dhla71JHl8ruZz/IR1x3p0TgklunauiGhybCWXOR0xVCHQbqa5ZVjO0Uc6HyMsabJttJrlYWkwuxcdCxrnrq8mjnG6yTI7Mc5r03wwLeztfsDhZBnJDDua5nxvp0MN15sKgI3bsKzhUjKfK0XUpNQUjE0lmv5T5hETkYUDhW9vrWm/hxmh25kyPu4HeubguPKuVcMQVbIxXrWjzf2hpkF0oR9y8/WoxjdJKUdjhnNo4NPC1zjzPmz/OnLobWq+fdKdqnP19q9Ihsgyn5cEdRmuF8fag0V+tlCeEXke9YYevKrOwQlzMwb5reB9yO0ZznA5H4UQ3jFcCVznuaoEb2LSvz781JEE/ukgdycV6hqe9XN5bGV1WZM7jxvx3qmXjkO5JnB9iCKrzJp/wBpdmVM7j296axsyP3ZU4/u8V5Vj2bltvlYB33dwSKjIcklHH4Hms6e5hiYMWlI9A2aqyapao/EVx+LYpcrFzo3QZlHXd65pyzYbDBk+o4rnDqyqw3RTqvruzUsV7BMf3ckp/4F/SjkfUfOjogyn76L9VpG8pvlkXI7H0rES6dBlZt3seDU0V7IcY+Zs/dJwfzqeVjuapEsK5gkJU9A3IqCS7WT5LiMxnsR0qCLUU83Y2Ub0P8AhVmTyLgbSyhsce9CuhNXIPtEsEiyQMrAdwa6Tw14oENygkmMEin5fc+xrj7iOa3fBBx2IqtNKWTDqGA5DDg1tFpqxzVKae57T4u1jQvE+kRNPOsOqQL8jEcOPQ15f4g0uXTcavbYlR2CyKvVf9oVk2erzRuFZhKg7MORW5FeLKgRs7GHKsetc+HwkcNH2cH7t72/RHJHDRimkUdQ8QLbeHbu8klIbyyqgjqx6Vg/A67kk8YWarcPFchyVK/xLjkVL8QNJkutHDWilkjcu8a8HGOtP+B+jRDX472RpgEUhWxjBPbFe17Wn9UlF/0znhQkq0T3HUpdQOprJYhWCSoGyOcd8GsvxDozS+JoNYvF2iBgy45G4dDW7MI9PhbDEEDIJOc1y2veLUW3kjbl9uB714k67moxXTQ9mKUXJpbu56/p/jNIbOPzxFInlD94vJDAd6wNQ+Il9JbsY5YYjnK4HIxXikPiiaGFklyEPJAPSsfU/EbeW8cLfQ5q1UqPQx9hTTuejeO9ct/FqQrrKicRZCkKAVB6j3rlU0/TLWP7OkUbxY+VHGePauHg1ySVCzSFWBxx61Fe6vcJMAXMkZxg85U0cs31NLxSOsudI0IBJoY1hbOTj1qM6Zb5do/LMUn+shbBAP8AeHpXOW2sSTKzvJiUNgq3KuKH8QGMhY1Kgt84FWlMl8p0UUdrbglY4wFHGB1FXY9Yt4Xjt7ldw6Ie2O1cC2sXErOY5FAP3TmpdPuZLtv30gURnqaXs29x866HoFr4hh+3SRx7Q68D0Fadt42nCJax3DoiybtueAwrzHzJLa/HlkfvOpPpWmskMZCxAvLJlgH6fgaTp2Dmue0R+N7uZI4Uf5DgsFOSxFaB8SX93y15cLtOQMkAV43Y3xTKHbgqGU9CD3q9beI5o5PJZpBk8HfkGpUpp6MPZwfQ91tPF/iBLZc6g7oFxhgCMV1ngHUdY1IuLhhPaYODkZRvp1xXi3hPUnvZfs8e58kfKDkkYr3XwHo/2G2jljwgb5pDn5m9vbFejRr88Hdanm16Hs5qzN1JMNyin1FOEwzxFH+VJffu5S27Ct71GhySGmC0iCfzn/hjX/vmuY8eT6Zq+h3ltDeW0l5CmXiEilgR7Zrl/i9qfizRHW+0WSWayMeHES5MZ7k/418a+NtQvrbxZqMy3VxvkfzDJ5h3HdzyazozjWqSotNfqdU6EqVKNZNP9PU9avRZNcPhFRwTnHrVvS9jwBTjI6V4fp+tXkUQZppWHdi2cmuj0H4hRaehW7ilnx024q54CUfh1NIY6Mn72h6nLodre8tGA3cgVJb+FNPhzJIiqoHzE9BXms/xeud+3TNHG7sZG3foKx9e8UePNftxFMJIbeT/AJZxLsBHv3rXD5Zia0rJaeWplXzDDUVdvXz0PSdfk8I2MDZ1e1U91Vtx/SuDvfGNjCstro9uXMg2mZ15x7Cufs/C9wzrLfzYHUqpyT+NbCWotsJapAmPzNfUYThaTfNO6Xnq/uPnsTxLBe7Ts35bfeUrd9Yk/eWti2eoZztrZt9Fvr+xkGsXCKzL8gjGQv1NMiN9/Ev5c1etpriIjr9K92lw9g/tRv8Ah+R4FbiDGfZkl+P5nml3pix30sBlIZGPHrivQvhLHJeW9xYpNGjQsGXc+Bg1j+OtHX7IdXtQVfdl0A/Wpvhapltr2XkDI+YHBzXw2f4F4Nypz26elz6nL8bRxlKNSW3X1O78S/aNDtDcTQSSbvutEN4z9R0rxbWryS9vprl8q7N37V6l4L8S67qOvHS7KzN3FvIkbsi57mvNviDDLZeL9TtpEKMJiSCMdea8vDUPYvla1PXqUaUYe0pO6fcxwwGBnJ9aDOd2M59M1W3fxZ7cVHuOfUmu05rnrF9fSvPJs+9vPLfWoluLh1/eyk+6jFVp1kW6kGC3znn8aUeYvWTj3risj07suuoZVbk+uaake7OEYA9PSmJNiI4+bHrTd8incpCikBON65BXPsRQyqV3LGVPt1qBryTd3PvimNPM4+bdjPaiwaFtJZMcnJ/2hU0UgbOGBPpmsp1V84LE/WoJt8fzRKQ2PWly3DnaOiEnmoUdd3HGetKjtHH5ZJYfw5PIrBs9RmACyoVI9a0Yb0NHnt784qHCxammaiX7CLYx8wd1br/9amSrGwEkcmVPVX7VnmRZDuBw3qDT1lYLx82Oo9RU2sVe5DfJhg65FWNOvNuAXyfrVO8dolEkR8yA9QedtVS0bHzocqR94VqtUYSid5ZxSzwLK5UR7Tuz6Gu/8M2mn6bo58mNcZznHOa8m0bV2kiFuziNf4ie9d5pNw81j5bSPEG6FlIzWVSEnGyI5uXcj8R66zeZGszIR0HWuE1HVVzmbBz6VoeIUZLxlMiylTnctcrqH7xj5MDEKeSTxWNOmluaupdaEeoXiNIXjcjjpms+XUVm/dyIFc8Z7VFqMkZO3cqMKy4XSaYIX4zya64w0MpTOg02KFUkbd5rtwD/AAile6jyIogV2jJIzgVmPqEFvbtHHJ/ugDrWO15dM+d3y/3fWqjTbJdRI6QXqBDJ8xySqnHX3xUKyLsaUKm7qQw4rK+37niaZcJEvCr3NPt783UzuyBVQZ2j0qvZMXtEamnGGSZ0eMqT0A7mrmlBPNkY43RMdw7cdaxvtFzFLnZtOMocfkabZX02nu7MPMSX74P86HTbQe0SOy1I2KyQzRyLIrIdw7qCKwpNYdPK2sGVG429qxrC4uLqfyPMb7u1cenam3umXVqxkBYoe4pKjbcbq9jpE8Q/aZXV1CjJGV44qDT9XkF+fLJMatjBFYWi6Vfahe/ZrUO0zkbFHevVvDvwxu/tES3G4rkF8dz7VyYqvQwuk5bmbxUYtczPR/g3amQpqUlxFCq9g3zn6V7ppF1c6fYvd3UsflP8wZmwvtXJ/DDwPo+nQoZJJHlUZVJAOP6Gu58UaLb61ZR27TGHy2BBX09MVeBr06sFKLumRVn7T3oiWGtx6puiXyCwG5dkoOR9KmDD+JWx35rlbzwbDY7byz1KS38n5nZ/QdelWLzxJZ282xY2cFQ28nGa3xeJw+HXNKVkGGw1eu7Rjc6aRUdCrwxlWBBBfqK+Bfj1ZLY/EHU4o4ljiMp2BTkAA4xX1zqnia4kidYcRoeAR1xXxr8VLeaLxfqaySPIFuGwWOTg8/1rmy7MaOKrtU+iO7FYCthaF6nVnNmSQaftVcITkmqKq0syxRjczHgCp72aeWOOFdqoBwBW94b0j7LD9qmTdO3RWHCivpsPBVZpN2XVng15unG8Vd9DR8LwWtnEYyh81uspHf0zWpNuVvJudzxE8MDhlqoLiVEKtFEV9AMVGdXR9tvOmyRfusDkH2r7XBY7CwiqcZW7aWPkMVgcVKbqSjf5kt4up6W/nRlrq1P4kD3q1Z3mn6ig5Cv3B7VctbyNo9iEsU4YYrM1LR4rmRrmyZrW5HPT5Xr1pSktY6o82Moz92quV91+qLps5YjvtpmHpzkVbtryfGJ1AcdwOtc3petXEM7Wd4hSZTgg1qzXqsny9aUa8ZK6Cth6kXyyV/MuXcnnIQ4yvQg9CKzvBuo6dpGvNp95bGTS5X+ZYjh9xqpfagVTYrYxyTXLpeN/akcm44WQHP49a+X4knRrUfZyV5fke9kNCpTm5/Z7dz2o+N9E0RJNM8LaQNP8pg0kjffY+/evOPijazavI3igsn7wBZFA5J9a7vU/C9nq8S3MFwIrlkH75MfMPcd653xFZyWuk/2PcSrK6kZcDAYV+Z0cR7109ep97RrrFRdOSseSLyhFNTrkCrerWbWd5JFnjPH0qrEBgk17MZcyujglFxdmemXEh86TDD7x4/GovNLfLtzjvin3cameX5gPnPT61W8sDrux71xnpFpH/h3D8KRp0HAUse/pVNphGSIoyfxoDSudz8D0osK5ZNyAvG3J9TSmRnALSE+wHFVmCMOY147inIFXO0kH07UWC48uynKqTQbiRekKk0odThWwp9TQwYOCCCvamIqSHzWyVx9DUSy3UDbo3OO6noatSLvDBlI46iqUsUwH7ti656A8imIvR3e5dzRlD32mrUN70P3l9e9c5IG3fKXVx60+OS4jIbBINJwGpnT+cjDzY8FG++vrVG7UQkSQn5G6H09qrW9wxGV49RT5ZPl28FW9KhJplN3RPpl0q3K78Zz0ru7fV7pLElZPl4yK8ukk8uUdvQ12HhW6WeLErEgYyKtoyep0FxPb3li9xMAzRnDM3GAa5PXbdb5mg06SWSUkBEXufSu48VXFha+E5oYbFTuwfNP3s5HFZvwStYdQ8ZRtImRGryc9OBx/OufEzhQoyrLXlRnGVk79DyA2txLfSRSK6uH2lT1B9KffRQWz+VDuLL945713fifSjo/jq/hnUKnnPIpP908iuWvY4ZLiRggwWJHFdlGpGpBTWzVzJO6ujKtogwzwamWzLA/P+lPk8u3U+WnzGn2MhV1aXeSWHGOK113QguNOdYcbCCVyue9ZyxFCRyD0Ndn4kMYWBo3DYBU4rlL0Ms2eTu5qoMJKxpT3aXENlDGAHRSr/wBKimiT7jHJb1qjZs32hcDpV25V2jEi/eQ5oaSYXJPD6RwayqORhgQpPY1pJcXs1wbNU855G2Km3JJqt4eC3Gosk0JeSYB49o5yDX0D8E/hgqv/AMJBrUP792LRRn+Af415ma5lSwFNznv0Xcyq11ShcwvC2h2Hw/8ADX9tanCLjVbr5Yk9D6D29axdZ+JXiGN90ZS1UnjZHgD8etXPjr4gFz4lmgtsm3sj5ESr03D7xrgh4kuBCFkt1lXGCGQHNcOXYGNeCxOJjzSlrr07I6oUY0YRlNXm9Xfp2R6Bovxk8VaPJDcTXcV7GSMRuOo9jX0X4P8AGkPibw/Bq1izfvBtkQnmNh1Br4jv7iK4ZZoo0hUc7F6Zr0H4CzQyTXlnNqN8kquJYvInZE57EA4JrvrQo4OlKpTjZdbI2w9JV6ihom/kfVeqzSXOj3Khzlo2AGevFeU3d8kMcBnnFxI4/wBVF1Hsa7nS9eT+zxHcMfMjAVif4x61598QdWsNLRm063jhmbIXA+Yk9ea8nF06ePjGcWe1l8amEnKm0WJL5JCIFIWUjIjzyv19K8u8U+GbDV/GbIfMur2+QLBbRDO6Tpkn0/wrqfDMMy6Lc6vdbvNnY8k9hW/8AEg1jxHqeqrCf9GlEcbMn3OOdp965pRhldKeJhul99/+CZ51jl9Xaav29Q8L/s2aNJqEOpa3cPCioubSE5+b3NeoyfBn4eyacbVdECnbgSiVt4985rY1rxJo+hRLJql6kOei9WP4CjQvHXhfWpBb2WrRCXtHJ8jH86+Wnm+a14+25pKK7XSPnaNGpUg6rg7d7aHzT8W/gl4k8PTvd+HYZNU00nPyjMsY9CO/1rxbW9Pm0+6NrdxyWt0pBZHGGB9a/R6RwYCiPuz1IryP4zfCXR/EmjPfWcIh1OPLCUDl/UH1r3sm45qc8aWLV4/zdTlq0+TbY+NrLVLy1vGkDb3ICg44P1rdhkuJkLy3im5PIXPyr7UeN/B/iDwxL5lzbs9vyC6L29xXJRXkPlnarqT12tX6/lXEtOVO6lzLueLicrjWfPSsi14ja5lnjuJQd6/KW6ZH1qS11KZIxG8okGOjdR+NYs9xJMQHYlR0GelLGQxwzEfSlWzecqjdPS5108vgqajUV7GvJceYG+bccdqy/LbqR9ant8I4KqfqaSbC5+tcEpubvLc61FRVonX+EPFeqARaesccqoAo5+Yiul8W2U88Ed7s2nHI9PrXkcU81rOk8Lsjq2civbPCrnWNBhuJQxZ1wwc9a+XzKgqM1UirHRSqOk1JHkfiSISfPIpDZwDiufdSOMYr1nxx4fWGycgDBP5V5dcxSQyGOVTgdDW+Fq80EbzfN7yO7uTtnkMmQN55HfmoXLMflbC+lSXTMbiQHpuPBHvURRT/ABBT9a0O5ihowfugGpQ69Nwx9KhC8/fBHrSE+gx9aBEzbTwVU/hTdsfTcF/Gq5848eYn50ginb+NCPrRYLlkj/bVhTDJGBjZz221AyyAYA49u9SwrMzD93hfUigByzjbgZz6GkYS9XkAHYKKkllK/KsWT67elQOJ1/ebWb0B70gBpZEOQqj0LDNQStcTKQNoX2oZrhz+8Vh9TwKb8oGGlH51SJKG6SCbPX1HtUhuEI5Y7T+a1PNHG2Dyx9azZo2jZlPSnZMm9i0zbkCt8w7GtvwpdeXOVXqRXKeYy/dfHtWhot40d4mRg5pSjoLmPRfEMk82iPgbk256962fgRKn/CTD5dhNs4Hp25rFkkabRzGGA3Ke/Xiq/wAM7iS18U2krSEFlMDDPAB6V5mMg6mEqw8jFp8s15M6T9ofSi1xb6/bKxjVfJmK9j2JrxV7t1bGAR9a+rfEMtiumfYLlIpI5V/fCTkba+YvE2gXUOtT2unW0koLGRFRTlUJ4H5Vz8PYzmo+xqL4dn5HFhqjcbPoVrLUWhnV1hDkHkHpWzLd3WpW7LbxxQgMOcjIrm7KSaBGhmhUgnndwRVhfIVt3muB6A19C2jsTNNVWTxIIjKZBsJwTkZxzVGRSt26swzHlTiq32xYNQSeMEBQfftRGxksHdnHmGTcfXmnfQVyUeVHdq2eo5p812VlVIwCHGKbp+janqG97W3do41LO5GAorTs/Dtx/bdlZzAoJGVgx6kHBrKVeCbV9USmm7Hrn7OXh+z1aze8uLUCe3k2EsOo7V9G3jppfh27uVUAQW7uPwWvMvglZyWOv63pb23krAsTLxjIPOf1rvPiXeCw8A6vNt3/AOjMuM+vH9a/L83qSxOYcr1Tat87HnOPtMQl3a/E+VLg2t9dSXN9cY3MzEE9ST1rK1e0s47KaS2u42AHCng1X1HC3LZboo61BYxJql2LQS4+UtnHpX6jSVopdD38XK9aSMdmmnlhs4xjeQuQK7fwujaPaedbb/MScLlf48HP/wBauaSBbe5kkdtpjJAPpitLRLq4uIT5MmQkmTlu9aTipxaMIPld1ufVuu61Y2/gjRW0e3X7PfsBcztywfGdp9Oc1z+seHtP1pYpLhsFSGBXrXi2jeMdX09rrwvdTxfZtQnS4jZuscijgD0zXfWPj3RbGGOO+vGEmBlUUtj614FDBOg3ShHr07dz0qGJ0cpy1Nnx20Nn4dlt7ZdqpEQoHYAVi+C/HOm/DL4RRXc7fadT1F3ktoR95xnAY+1c14u8f6ZqGpyWFvJvtpbc7ZMYw3oa8u8QanHcXMbSS+YYYlhi5yEUdh6V11Mn+uQVOtpG93526HFjq1Ookt/6/Ik8UeNfFfiHVJdS1DUpo2c5VFbAUelJo/i/UIZFS/kedAeJBw6/jWE11EzfNg1LE8Mg+XFe0sFRUOSKsjnp4/EU5c0ZfLp9x9R/Bz4t3FssVlrk7TWLYEVweWT/AHvUV9C2dzbajYLcWs8dxBIMq6HINfnFpmtXmi3W63bfEfvRN0P+Fe3fCP4oT6ZKs9jK72pI+02Tnp7j/Gvgs74WjeVTDqz7dH/kz0Pq+Hx8XKj7tTrHo/Q+jPF/hvTNS0yYXVrHIAp4Ir5H+NPwln0Xdrmh2zPZkEzRIM+X7j2r7Gh1Sz1vw9HqFjIJIJ0yPUeoPvWVcafHcWrwyIGRlIIIyK+WyvNa+W1dNuqZ8xO9Co0fndCuO2R+oqb5TyDg13/x+8HL4N8YtJZxlbK8BlVAOFOeQK8+DeYAVxj1r9iwWLhiqMatPZnUmpJNFiMhgPWknwXPNFtGc7s5xTVXcK7HdkshnX9yx9K9X+GV55PhqJd/8R6npXllz8sRyK9H8FWDv4et/m2s/wAwA54ryc3SdNJlP4Tt73Qn1zR728RpS0ScKMFSa8ivbSNyySKMg96+jvhfpl7HpF5HLA4ilwAZOM+uK8u+I3gXWdHup7lLXNrIxMciDcq57GvncDjouvKjKW2x0YGfPJ07+hgXdvm4lDAkbzx+NUp7eL+Fip9xXfX/AIOvVlcqqn5j3rmtW0u8sG/0i3ZV9eor241U+p7U6ElujnDGyHHmDFMPl/xHJ9quzCM5KqMe1UnjVgSkn4VsmczVhpdFPEZJ9+lRtO2fuoPamusinnJpFBZuY8D3pkkkc8v+yOeMCrRmnVCvnYc/kBUKMqDfgcfdUClTe3XcS3X2oAkiaXYWaYsKTMzNlplA9D6UpCgBeffJpCFUcKAffk0DITJg/Mqv9BUbSQ5PygHt8vFOkRmAA3U37KqHMjf/AF6aJY0Px9/I/wBkUkscMyfd+b3oZgvAjXaf7ppu8R5YEUySm9qsTFnbaPpTrNUlu18sYOcDNTO8dz8rls9iK0NJ07y3Ehwecik3oTbU6PSImltW6Hgr9OK4zT21Oz1NZY4Zm8uXKhQTyDXd2McnnyQR/KuwOeOlQpARNINshA5J7CuJ1eRyVjlq1XCR1GjanPrVzY3UmDBNOsUqsfu45x+Yrrdb8MaZfXb3/wC/gu5BtMsEhUkDtXm+gZF8LHcY45JRKGHVHXnIrtbnxtbzXMdnpNnNf3IzuiT5WVR1PNfNYujVjUXsdP8ALzPPqKXN7hjaf8L7G01F7syT3KtnEcoBHPrWZqvwkguLqW4iupLeNzu8sIMLXpXhPxDFrNpLJEDHLC+yaCVcPGfcVryyeehSRV2kYI9RXO8yxlKo+aWpPt6kXq9Tx3SvhTDDDMslw05kXarbANvvV3SPgtpZXF1dXcjHuuFxXrNtGgAVQAB0rSt3giwWZc1nUznF62luS8TPuYnhDwPpul2ElkRJOko2u0mM4xjHFbHhz4Z+E9NuUvGtZLu4Qgo9w5crjpge1XV1JV4iXNSpd3cvfaK8ipisS27TavvqY+2lrZl3wwbEeJ/EFzDgsXiiYjsVXp+tUvjJcJ/wrvVgmSfLH/oQrkvg/qFwbrxJFLl0XVHIkPfNdR42S31HwtqNiz4eW3cKPfHFE6Lo46PM9uX8EjojP2eIi30a/Q8A03SfBOoackutaq1rdP8AeXzNvHbtWdr2l+FfDaxX+hau1/I5KNH5gOBjrwK4fWotshMkhXbx8xrNsfmnbDAIByxr9dhJch7WIX76Tv1LupTSXDO27arEsf8ACmaCJWv4oFmMaO43c9cVSvbhd5VGJHYetVGluoiJFbYe2KpbGVzotctpLjVD++yyOMsD0xUzSAL975u5Y8ms6w81rRZN252GWbuajuWuA+1VbI612U4KKOepLmYk4uJ5G8pWH+0aamlu3MjVNFJdgBnIUe9PkvOytWll1IuyP+zYVX5utRtaxIcpJgj3qO4ikkywmY596oyrLGfmY4qW0ug0vMuyDf71Jpt9caZepdWrlXU8+hHoaoROwPWrlnA1xJjnb3NYyp+091IPa+x9+9rH1X+zl4qkv0k03J+zXEXnIpP3HH3hXt0aLjB4r5t/ZUhz4guBt+SGBtvtmvpAnivxzirDxoZnOEfIzzDELFVI1krOSV/U84+PXgu28T+HfMMYM0GdrY5ANfFms6bd6Hq01jdRshVsc/zr9FpIReW80EgyrqVr53+PfgNb+C2mghC3ClsuByQOxr0uFs5dCf1eo/df4GFCbvynznZPhtvY05FO4/WreqaHfaVOkciiQtkrs5OBT/Dum3Ws6zFYwRMHc/NuGNo7k1+lwxdJ0+fm0Ol9zpfCfw7vPEunwX4u47e3aYrJkEttHcCvofwR4W0bSLSCG2gWSWNQBJLyTWX4I02206yt7IRlUjUL7H3r0GxsYXAMfX2r80znN6uJm483u30OGpVlJ2J4oZ0x8mR6Yq+lpBJD/pEKkH+EjIP4VbsYDbx5c7j2B7VOF3tlsGvlJVHJ6BFcuvU+ZDqOrW1yzJN9qj3HKk89asXOpWmo2bRzxlHI5VuDXPQatDcyyJ/qpNxwT9aS4lZciePtwwr9XcdT732jS1OO12OSx1CTymBjzkCqJlhkHOF/GtzV7VZzvQ7v51zl9ZtG2U/Ku6m01qebVTT0LIQ/wTBvqakVWUZPznr9Ky7aOXzQgB9znpV2W4VSURshev1rRoz5iRmYt/q+BTfOkbO0YqGOSWU9lX0xT2cj5UAPrz0oFcbPLtXAcE/Wo1d/vZz2HNOKKRyg+tTRop2/LhV+Y+9AhqSfZo9ztliPyqo955mST+BrQ+yNcKWbA3Hge1M/sfn7jfnS5kPlfQpiSFhwF+lPjXdkkAD0q7DoUrsNq7R3OKvLoccYAaWRz6Dik5xHySfQzbe2tV+bBH071taUokkG7OwGmpZxQDkAn3NW7LAzKcBRwuBxmoc9CbWJLKeWXxAYYTgPGRnPpWy1rNsxIeD39qz4dMjtbw3Ssd4HDZ/OrbXkjLtWYMB6/wAq8vET5pe6eZiGpSuhyQNbXEc0DjzAwIyetehzLDBdpdR6fDDfeXsaTHODzXm8FzAkm8tubcCQeg+lena1rlpbpZahLbb7SSIJOwGTG4Hf2NeVj4zly8qvucdWDaujk/FMkdhexavHfnTbmVhHJKIt0bjsH/xrFk8Z65H4vXRLO5sL9ZGVI5SCFJI9Qa9OI8I6zYGO4ubdoZUDFCR0PQ1xcHgLwjpXi221aHXVNnE/mfZ8/MGHTB9KzwuIocrjWi7pO2n3eY6MoWaqLUsXN18TLVXk/sSynjQZPkuSSPYZrnbL4i+IbrUBYx6ZZpcFtuJZCvPpzXrM3jrw7CAkN1EXJKqM9T6V43b2dn4p8b3OqancWcNr526aG0JZiPw6Z9a0wDp1YzeIpJJLez/IuhyST9pHY9at/A+p6ppkNxe6/qFpqDqGf7PKBGhPYDuKp3HiDWPBlhe6b4iY3l2F/wCJdMq/8fOeAD7g9a29K8WaClnFZ2E8yxQqEUgFiAOOTU9zLp+qNE76xC7xtujE8Gdh9RmvIVSfNy143j6Wsc6k72ktCp4QhfQvDkFtJlZ5czXBPUyNyaTU9WQRMGbcMVY1O01TyTL/AGjZXEfrkCsO00e51S7EcjKiZ5fOV/CtMPQli6ra1bJUJVJHiPizwnqOpa9OumWsk0UkhdCo6Z6g1z/iXwf4g0GRI7mwlCtGH3IpZR9SO9fXWk6fpmi2pjEO6XPzEDLN/hWX4mVLnT5RdmGC3YHCyMBxX2rxtPCU4xrS97stz1pVrJc258cRvHEfmUs3enyTLKCSpz2FdP490m1tdSmksbu1kXd92LpXN2qlWZZYzk8A9q9OhVVWKkupd3a9jUsJYVt88jAxigXDFpHdduT361LYC3RQpI39s1Ttip1KWGbJz0r1OxykNw0rtndkelRfMDyK15bVP4RVWWEqeVzQ4sLkULkrhuKgnG8461OcAHjGKS3hM0u0dO5ojCU5KMdxSmoRcmVre2eRuOFHf0rctRHDDxhVHU02QRwQ5bCqKyri7eZtqgqnpXrSp0sDDXWTPJbqY2VlpE+l/wBkdhNdalMBx5fy/TNfQhwDXzl+yLIUvnjB+V7Zyfwavo0jmv5/4rk5ZpUlLrY9PG0VSlGK25V+RJCMNmuG+K9vIq2LwqDvuQhHqG7V24O2szxnbLdaXCdoJSeNgT2IavEwdX2VeMmc1N8skz4u+Ik9xourKI8o0E8i7gMn73etfwT46s/tEbX9lCzY2meFQHx7irv7S+lWun6uJYt4dy0kik8ZJrxWwdo598bFT6g1+q4KjRx+EjKS3R6lOdOpFc8br8T7Z8KzaXrFos+m3UVxxyoPzD6iu0020FsglOQ39018V+D/ABhd6PqEMnnvbup+WZDjn3FfWHws8eWfiq2Syv2ji1ELxz8sw9R/hXyGd5HXwq9pB80PxRFfLeWDrUXzRW/dep3NrIpb5xnNXTaK43RGoPshU/LViCOaP7vSvlW+x50T4wksow7vkA7jwBz1rXuIP+JTCzLh9vOaLzTWuNQk+ytgbySfxrQks7ghVmO4AYPFfr8pXPvZQscReriU/LtP86zrkeYNsiA5PBFdnrOlB4iIxz2rnHsxACX+/wChPStIs46kLGZ9hiSMoudzdT6e1QHTo1wfvH07VflVlG5htyeg5qNfm4SNnP1rVSZg4FJrGU9Zgo9BUsVnDEo6E+pq/BY3sx+WIAfSrtt4eupG/eNQ6nmCpPsYjRK3yg1es9N3R/c69zXS2Xh+C3+ZyufWrkMdnApLFcjpms3VNFR7mHbaRkLnAx7Vpx6fbxLlkyfep3voF+6C3soqldXdxJ92LaPVjUczZpyxiOugmOCqL7Vl3VxGgPlj6mpJ3VV3Tyl2/ujpWZd3MPDSbVVegzVwi5MwqVEkM2vcMS3Efc5p1ncLc332aPBjiXdgVnajqQ+yvHb8vjvTfAYaS4u5nJLKoFb1YOFGVRnnV61lZHSfaGnDeYjBBxgHBNV3+xm4Xy4WDfU9ferFxcYBETpuA6DqaqNPIrFTbNvYcMO3+NeSoN6nC9QktZJZ0aaTy4uvlqcZPoa9bW2MVuLaeMgMgwrjhlxXkAn8mVBNIchs9iPavoK1t7fXtBtA2Y7lYEwT64rmxOMeElBzV4vcXPyNX2OFi8M6N9oLSvPDE0TQsFG5cNyPfg1y8nw81uKy1OQTRanEIRJbTW0mWDIeAV65xXrsGiWT5s5b/wCy3WeEnXAY+zVBc+GL/TXM0RkVuqyQnI/SoljMPJ3oVLN9Gac0H8LPDF0q5j8SRxNC0ccgWdgRjbII9x+ld34JHh/SPC+t6stvKl9FZRx4kA2lm6Mv4n9K7dWvW2XN/Z6bqLxkr++j2ScjHXvxVXxTb6NrWlGz/sJrDe6eabaVV3BOi/SlUq1avLCUHbS7TXRjk+ZJNHmnh+8ttJi1W8td9tLb6aRKjt8zyueGA9OaveEvE/iy/vtP061xdRC13XDSxg4Y5xlu3au30/Q9HjaUjSbTdMqrLJOxlYgdMg8cYrofDWhn7Uy2sUQjBwWjTauK6Kk6MuaeIikvO3YcuWV3JaGfoOiXjZm1i48+TGdoG1FPsB1rpLhI7GyNxO62lso+8R8zfQVZ1bUNL8PwmS5lWacDIXstfPXxX+Il5rF8be0nYQgn5l6D6f41x0cbVxkvYYCPLHrK35EwfPpDRdzofiF8TGt5GsdEIWQcPIOSv4+teSax4i1C9d2vbqaVj6uT/OqDreTKdsMm1z97aec980lzYSWNqZriN+RwWFfS4TLqOFjZK8ure7OuEvZq0P8AgmPPdTNK29nK9cE1HBeSKrqWyijIzUM8rSlsLtyPzqO2+ZHH0r0YrUiTb3NdVZrcOCc9adI3mCO7T76kBxS2fMG32qszvbTHbgq3UGu29jmNwzpsBY9qglu4VHNZMk8vB6iliXzmCgEk9Kv2jeiFypasllmE8gWOPrWpbRx20GT1HLGo4LH7PHvOAepPpWfeXTS/Ipwo/WvThFYGPtKnxPZHlzk8ZLkp/Ctxl7ctcSknhR0FRNIqL7mmZAFVpZCz4XpXj1q0ptyk9WepTpRguWK0Po79km8H9tRRgj/VyIf0NfT7upPFfHX7K12YPF0KlsZmA/NTX2BnLY25r8f4tp8uPv3SLzLV05d4/k2iUmn3MS3WnT25Gd6kD61Fu2nFTWzYNfLXtqjzVofGn7Td6TrIs5pMzoiK6nqD3rxeFite8/tpWVva+OrK4iiCvdW4dyO5HFeCryK/Y8icZYCnKPVHoUrcisXUuMptYCui8JeLL7Q7iLaxeJGBQhsMn0NckCRwetSL/vV60oqa5ZI6qNedGXNBn2b8JPjAupCC21mdZLeTCrc9GRvR/wDGvc4wrorowZWGQQeCK/Nrwnrk2jagrbybeQgSr7etfY/wF8epf2qaDf3Adgm6zlJ+8v8Ad/Cvz/iLIY0U8Rh1ZdV+pvicJSxFF4iirNfEv1R5qk0MUriJcncefxq4vzryKddWSrKx4HzGoZjIE2q2K+pske/e5l65IsUDnOD2riri2+0MWk3e1dLq/wC9mEIYsx6k0y208EBjirTsZThzM5kWN4nJi85PbqKswR2ucODE3owxXXQ2qgfdqR9PgmGHiVvqKTZPsrGBbW/yjZM34NVkQuvW4mX8avPoVseUUqfY4pj6EuD80n/fRqWNqxmzSQITvuJD9TVYXVqAcbmYe2aj8T6VJZ2TTQKxYdPesSz1C9ACvbArkDpzVqLaujmnNxdrG1JfbVyEVR7ms671SJpfLaYs391a09Wgt7LRpdQnAb5fkB/vHpXn+ns8s8kkmckHH1rWlTU02c9atKOhd1fVZicJlFBIGKyraSSSQPKxIHPPeormRmkVMnB/SpYdwRhz6AV61OKhGyPOlJyeo6/kCwCbGGb071v/AA9QGO8k7Flx+VcvqDEwoe2cYrsfBy+RoanoZGLH3HQVx5g7YVruzGrqQeaxvZQNgiMhB3devarCytNI8xLN5Y4APQe9STQweZIIwFcn1zUEskcUpiaPZjrnqfevMsrEjXuVdseQu2NgS23gV7V4G1hdY0eD7LcCKUKI2I/hYDj868O1PykspPKbO8jv1FO8F+JLjRNRCgnyzwy5+8P8R2rLF4D63h/d3RrGgq1Nx69D6HvbzU7T9xrWni+tu0gHzCptJ8WaZpzCOC8nETf8sZ+dn0NUvCnjy1v7RYblUmGOGPcf41oX9t4Z1FSzqkTH2r42dLlbhVg16HmyTi+WR0SG112ATWtvaTqep3c1Su9Ht7f5pYrOL/ekNchNo+j2pL2us+QP9iUiltb/AMO2R3y3VxqEo6LuJyaj2Mv+Xcnb0Y1fo2drpUmkQxtI4jfb3WPC/metYvifx5b2UMot2WKJByRwK5LxX4wtktDLqE4sbNB8sCfeavEvFHiy+8QXnk2Mf2azU/KDyT7n3rvwGSTxU+ad7eZvSwzl70tjq/Gni6XWZnVXeOE/wZ+eT3b0HtXHNgnJAqOCIquASzd2Y9T7mtHTLKG7nMZukLIMsq8/rX3ODwlPCw5YI74RSVkMspF3gyTOgUjaB60eM7yO4nt7BZVPUvnp0qtrcltZXbQxMxx2PrXO6rP5lxHMjEuvWu23Uq9ifUrZZHijtY1jHdvWssQ+RdmJiDuGM+9ad1MTCpDYU81mSEuCw6g5Bqk7Mhlvc8a7lOMHkU6UrcRbl4NVo7lX4P40m19+1MkH0rqTvsYNW3JUywCgZPpWlZWvkfOeG/lUGnwiFt7fMf5U+/vOscJ/3jXr4alTw8PbVd+iPLr1Z15+ypbdWSajqGU8lTkfxGstpoyeQRSpG8isyjgdTVB2ZmIPGOwry8TjJYio5Nnfh8NGjC0SWVhzsbdTY1BHvRCOoqVV2mubc22PUv2esQ+J7STdg/bI819ouTuzXwx8Ibs2/iAAMRyjj6hq+4hKGjRs8MoP6V+Z8Z02sTCXdDzBJ0aUl5r8f+CSt8y59Kkt2y3FQxtmnRjbJXxbWh5Z85/tvaZui0DVgvQyQsfyIr5i56AcV9n/ALXWni8+FRuQMtaXSOD6A8GvjQLxX6nwnW9pl0Y9m1+v6ndh3eA113JkdaajHPvT9hzwfwowG4IwRX05tqOzkV6D8K/ElxY3MUKyMJrZxJAc+navO+QcGrelXTWd/DcKxG1hnHpWdWmqkHGR1YPEOjVT6bP0Pqm9Ksz/ADZ5NZN2/wAhEfWr92x3uqgY3HNUfL3H3ryj6JGULb95uxlj3q/bw7RtxVgW6/lU8UfYUFWK4j9qsRQ8VYWHAqWMKo5xmkKxCkAPapDEgFTjGPl4qOVWwalkMzNYt4ZrZkZQRisSz0y0yImjU49q6K4X92Wc8DrUFktsw80kA0JmfKm9TkfirpskXhSGSHhEmBYfhxXlli+37QeTiPivX/ilrVqugf2bGyvLI4JHXAHevHrlvJt7iRVAG5ACvevQwjbhY8rGW9poU5GELbSuWb9KnWRvKkcZB4qKXy5337tjdSD0/CpIxmFvwOK9FM4mR6nJ/o8e3+I1vx6nJZ6ZY2dsoknZQWGeme1c7ftskiixkhenoajimMd9GuXGzqV65rnrQVRJedxctzoJJb7Jml3ROcg7jyBVe9+0b1bezK3JJPOamgn4XzHYjr8x6mrYvEUr5UuWx08vI5rha5XaxFrECBjYSGTcjZGCehrKk3w3G2ZQT2NauqyyfZSsj+YMA9OlZd35lxslTAcDtXTh/hNaexrWfiKfTGjNq0isR8wAyPyrUk+IGoPEA8qBcdRFya5mC6jZv+JhC5YDCtHxUUmnw7C9vqBKHnYy8ilUwlGo7yjqbOalrKKfyN+XxvMwys2SPSEf1qhceMtakytrJLj16fyrHFrDC243G4d1A61Y8xvL+SMInbPenHB0I/ZQOpppFL5FeZr6/n83ULh2yeFLV1uj6XYpbAMwkkIydp4ArB0qW1VmlulMsv8AAmOB7mtNL4Q2Ejq/76RsADsK3cbKyJTvqxL3Trm+mxhbW3TIUZ5PvWhos1hYkWkOSzfef1NYEuq3DIIWkODx7mlgm8mZHwG29qWuwJota/YRi9NwzEiU5x6VTt9NW6uBGsZ2/wARHYVNqF6blw8h2qBgDPSobfUDFuWFyGcbelXrYTsUNVtYYr5oo2JRTgDrQtmBbNI+VHarLNDG2+ZSy46j1qnf3kk48uFTsHrUt3RJiyNsnbb0zWxpEc10jfZraSRk+8EXJrHlVt53DBHWvYv2fNJ+0NLc7MlskZ9qyxOYPAUnWXQ5cTFOGpwA07W7h/Kt9Mu/T/VkVsWvgHXJIRLeItomOjHLH8K+i0sVYZ2gevFUNS0/zCE29TXzdbirEV3skctOooq0VY8bu/DEem+GmbBLdSxHU15pImJ3H+0a+kvHlgE8OvEq8nao/MV8/a7ZNY61d2jdYpStenkuKdeMnJ63O6nK9L5mcBgip1PFMA5xThwte9siTqvhqT/bhI/uY/WvuK0bGn2oP/PJf5V8S/C6B31GWYKSqbcn8a+2rY77C2YKRmNTg9uK/OuMXepT+f6G2Mi1haXq/wBC3G24CrA6ZPBqrG4RcEU9ZGY+1fDSR5Njk/jrZ/2h8J9egxkrbGQfVSD/AEr4PzX6GeN4BdeCdYtyM77KUf8Ajpr89ZBtkZemCRX6BwVU/c1Ydn+a/wCAdWHfusEwOtEig4PekpCSD6ivuEdIxiSNp59xQhIODTjzyKFw8gUAjJxSYK9z6ae8VpHG7ncf50qTDd1rGjjXzn+994/xH1q9FEm/v/30a8zkPpY1C+02SAKkiuACeagjhjyOD+ZqQwRbh8p/M1LibKaJzcfLndQtwtRNDHj7p/M1GsMe8cH/AL6NCgDmi7Hce4qYy7hgGqsUEe77p/76NX4oItn3f1NTKJnKdkR2+i6h4hkk03Tseb5bOcnA4HT8TXjGoza7Y6qdPmuJY5Y22zAtwpzyK+p/g1bQi8vZRGN+1Ruyema8W/aJ0yxh+LF75NuI/MjSRwpIBYjk4zXmYfGSljp4drRK/wDX3niYjESdVx6HkWrOpur6Zr0M54G85wPSqcPlnS2Z38zEoDD1GO1aT2Fr5bDyuGkyfmPP60220+z/ALPH7n/lsf4j6fWvo4qyMbnMX0qmTCkgelXtIaSSQI3zJtyc+gqd9PszKMw5/wCBH/GtXSrC1Dz4i/5ZY+8f8a3lK0SbHPXrZvJLhe7EKDUSxq0YuGwWH3lB5+tbMtjam8j/AHZ6f3z/AI1DNYWo3YixnOfmP+NSpajJBJDqT2dpaHDY+bA6GtiXQ5La3Y/aoQcZYE4xVLRNPtFgdliIOeodgf51qSaTYNdIGhYhkGcyN6fWsqtmyopMqS2OjJpc8r3zNMUO0FupxXJWkkm/Zkj3rtbXS7GSba9uCNh43H/GstNNshGGEPPP8R/xqqT3Boy5Li4jTaIw3uapyz3DE5AH4V11rY2rW43RZ4/vH/Go5dNsiT+5/wDHj/jWkbCOWs2Zm3Omceveral53Mkgwo4ArWt7C03t+67/AN4/404Wdvhv3Z4PHzH/ABptgZasq5AAFVbm6CkgcmteOxtTuPlnOf75/wAaq/YLXzGPlH/vo/40wuVNPgluJw23c3UCtL7KIkL3MgU9lHJNbPh+xtVt5XEXzY67j/jVRrO3eTc0ZJJ5yx/xqWxmFNJBn5huI7VVDfPkDHNdBd6fZ7/9T/48f8ajFhacfuv/AB4/41pHYhlH/XIM9Mc1VmaNDtX9K6iTT7NPLCw4BXn5j/jWXNp9pvP7rv8A3j/jWdgZz08RlkXGBk4ya+hf2dLRksyNuDGu0/XvXitzZW3A8s4x/eP+NfRv7PUEX9jO+3LHbkkn0rwOI2/qbsc2KX7s7q8sVRjInfqPeqKWe+bcw6V097FHj7v61Ughj2/d/Wvz+HPY85J3OH8T2S3V1ZWe0HzblFx7A5P8q+d/i9afZfiPrMOMDz8j8QK+qZreFvEWnFkzickcn0NeBfHWxtW+JWosYuTtJ+Y+lfX8NTkq3L/df5o9GGkYr1PJSvelA4rcawtP+eX/AI8f8ad/Z9p/zy/8eP8AjX2c5aFE/wAO52j1vywzBXXkDuRX3NpUnm6LZyv1eBCT+Ar4r8GWNqniGArGR1/iPp9a+1tCVf8AhH7AY/5d0/lXwXF0Ob2bXmaYp82Fguzf6D4w5b5RkVaWJVGSOaiUbW+XirOM4r4d05HmqJU1NPM0q7i7PC64+oNfnbqS+TqFxGf4ZWH61+js6qbaTj+E/wAq+BfEGn2Z1y+/c/8ALzJ/Ef7x96+24MTjKqn5fqdGHVrnLA+hoJ9a1v7PtAxxERz/AHz/AI1INPtCP9V/48f8a+9R0GHuxT4VeSZVQZbPGK1zp9n/AM8f/Hj/AI1c0XT7T+0of3X8X94/41FSVosG2lc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AutoShape 14" descr="data:image/jpg;base64,%20/9j/4AAQSkZJRgABAQEAYABgAAD/2wBDAAUDBAQEAwUEBAQFBQUGBwwIBwcHBw8LCwkMEQ8SEhEPERETFhwXExQaFRERGCEYGh0dHx8fExciJCIeJBweHx7/2wBDAQUFBQcGBw4ICA4eFBEUHh4eHh4eHh4eHh4eHh4eHh4eHh4eHh4eHh4eHh4eHh4eHh4eHh4eHh4eHh4eHh4eHh7/wAARCAFiAQ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lhx6n3r2P9kNivxQuGHQaXN/6HHXjxJzXtn7I8SnxPrt1ty8WnqFI9GkGf5Cuyu2qbsRHc+i9bvpoY5Y0mXY4IZXGfyrzuXVI77U7jTrq6dBHjG0n5gcEKewHHauj129jdsB3QclufWvPLe6U63qaNjyo3wSwJ/h6cDHNc+Hm0zOqr2OPebb8VdaliV1kWHbF5ZztOUHc+mR9a9Ll8VXFt8PtYt5o7rzBauwZZBvB287mx+HsBXlukWdze/ELWEtoZDmIbljIDDJTGP+BY6V1HiW1L+D9V2QySLDFI25zhSFXk845BHGOua9VLmtc453T0LfwNd7T9mvxLfC5lVYjfHyxjaf3Kj+vrXzABg8V9RfC+0W1/ZZ8R3RaVlntrxthB2ggFeOx6D8q+YWA9smuV/FL1OyOxDYr++uP98fyqe4U7RxyXX+YqPTgd9xnn5xz+FWJRlo19ZF/nRYotBefYVCVCzHp0H9atjk9TioJVPmHt0/lVAVL8fIg/6aKP1qUr/KmX4yYc/89V71OetILkFsD5bf7xP61FKP9KjH+y39KsW65gH1P86jOPtnzAf6on9RSew0zM1tgsALYK7hn3FT33EDsi7QASAOw9KfPC1xqlhbKATJcouD35FaekaYNa8S6do5Yqt9exWzEDoHcKT+RrJx1uNS6Gda26xW0UQkWQBQdwGAc8/1qKBP3k7f7YHP0rsfiTomm+HfHGraHoyzrY2Nw0EQlfe+F45J685rk7Vc+ecH/Wf0FKMbRSZbnd3Qv26+j1D7RHcSRy8tvRtpB9iOn4V23h74q+K9PMVs2oC7tRtR0vkEoA4yc/e/WuGZf9LIBHCCljXKnjjca5quDpVFqjaniKkXoz2bR/HWj+Ira9a58OG2uoI97SW037vvzgjjpWxo9vp16V/sjxJaG+UZaASbGz6DPWvJ/CMZi8O+Jb1c/ubLscZ61zFld3VvGrQyn548YYZ6ivnP7Hp1q9SMdOWx7qzarRoQctb99T6TnXXLNcalp6Xad3ZMn/voVEj6JccSLcWLnrkb0/xrxvwt8QvEmi48vUbjydp2xk70z2+U5wPpiu40X4raZqQ2a9otvuC5aeB/Kc/geCfxrmrZXjKHwO6N6eZ4Wr8cbeh2aaFJKu/T7i3vF9Ef5vyPNV5bO5t2KzwyIfcYpNMvPCersG0fXltJ+0V3+7P4N0roSPElhEvmKuoWuONwEqkfUc1wSxFWk7VYtHYqNOrrSmn+DMJdw9DTt3Nav2vRblsXVtNp8h7qNyf/AFqedHFwpfT7qC7X0Rvm/Eda2hiYT2ZnOhOHxKxjkgnrSoo65qxc2NzAxEkDp9RVYqQTmtlUTMnFkg6nGcUVGGbHeijmE0eBtC+cjBr3j9j+xjk1HxDczkogghiyDgglif6V5FdaDdQ/Nb3Ec6g9D8hx/Kvev2YtG1nRbHV7jULGWGG7aBrclgVmC784wfcdfWvrXmWHq0PaU3dHzUsHVpz5ZqzPS28P/bILnyLpWeKQgZjGDjoM579PSuQg8K6xpOsXf2e2t2N8gV/McMQO4BPTqOe/TNdgmoyafqd/JcafdR20xVl2x71yBwcjkfTB61WuvEelzXkkNvdTwSSvlncbUyDwckZHHPtgUUcdh+blU189Dnq4aqlflZ49oOk3EPjfxcxeGD7LGm9J2PO4ggDb1OR074rs/E1r4ej+HOvSXt1az3jWU32bywV2Ns6bSMg8+p61z/g6TT5Pit4utWWG9tXRN0zScHDlWwx6E8nPscV1fxUh0tPhNrL2sRZ4Ydqyo5OQzKuM4yRz6V7PNeyOCWjOR8A6ykf7LmvWkx8oQ2d3Gm4YVy7HHPr82AO/8vmoqc9gc19CR/Y7L9mu9UaeElktBunEh+d2lAxj/Ir5+GM/NWM0lJtdTaDbvcg0371weeZP6VaXBuIe53Z/Q1DpwXZKc/8ALQ1YjXN7EOgAY/0/rSRoXR16VDICXJJqwMYHc1DN989KYFK7X99b9OZP6GpyBzmq90Cbq2HbeScfSrT/AHSfQU2hEVqCIFPt1qFl/wCJg3oIu3uasWv+ojPbA5z14qEH/S5l54Rf60nsNENg4j8V6YxyAs27j1AOK7v4CaHca78WtGjg2/6K7XjlsYAjGeh6nJAHv+dedqzf8JDbMrEFAz+vRSa9J+Bl2dN1/UNW+zrMI7YQBt+1oy53bgexGwc44qLNuyJk7Jso/Flll+I/iKRUePdqEx2uMMPmPWuOs1zE7f8ATVq29fuZb3WL67nkd5JZ3di77mJLHqe596ybFcW4YHq7H/x40maIhCg3UhPZV/rTokzHn3JP51Ii/wCky8dwP0/+vT7dcRDjPX+dSykejfBLQIvECajplxE8sN3JFDIgbbuXDFhuwccexrznWoYY9Vukt4liiWZ1jRSSqqCcAE8nAr3P9mizeaG7aPIfzpGXapOcQNwAOepFeI6nGRdzZ6h2z271w4NJzqy/vfojrxTfLTX939WZSr+7GQKSJc26MfTirDLtiBH93+lEabLZe/yA/pXW0cyH6dNPDAGhkZNy847jOf6V0nh/xrr2ix77S+uIwVyBG5C9e69D+Vc5Cuy1Qf7FDnbanP8AcrnqUIT+JG8Kso7M9c0r4vi4iA8Q6XZ3gGBvAMchHrkcH8h1rpdP8QeCdTCzWuqXGkTMcD7Svy7uOA68d+9fPs67bYkgZxilmLIV2s2Nw6GvIxOR4errFWZ6OHzfEUtL3R9Sxy+IIbdZobi31izPRlImBH1HNVX1PSZmK32nSWknRmiOQPwNeDeEtY1ez16xgtbqeFDMFIhcoWyec469+tbXiLxdq9t4mvv9KW4QSkYkwa+dxmBrYSahCV/U9/B4mji4uVSNvQ9cNhbXJzp1/DN6IW2t+Rorymw8dWcpWO+t3ifP3ozkfl1orl+sV46Sgzr+qUnrGoO1GDWreLdBp8UzhuR5hGR9CP611Hw6+NU/h28j0zWvDWpNGV8uPyWUkH6EgfrVFvHWgFIzqFjq+miQhUaezZkckkYVlyDyD+VR3t14N1uwJsta02eXeCAsoV/yPNZ0MZjMEvZ1qLt6M8+tSw+K96E1c9Y1T49eEbfSBeRQ6i1yeBayRCNgf9picAfnUnhrxRY+MbV5LiPTRcoFLRQyh9u7JAD9G4HbvmvKr3wdo8+lR3It5LuPblljw56dq85uLGwudZ/s2zt7uxst5KOzsrxkDv0XGSTnjr3r1MJj6WKi3a1u5wVcJKi0kfRPhnwdYWNjeahcTut5dSyTO8Z6ICSiDPp3PqTXFeOta1JvBktjbzSSR3EiKYQepzx+tYfh3w/4z0meFbHxLftYngxPKXQqe2K0vEFlqsdvCrWsUgD8mKQjP4Ef1rz8TnLWKp1aE9Vvra/kzop5enSlGpH0MvxH4v1DT/hifCVxa28iTCPdOmQybX3fiMmvM45reboyE/Xmu08cQTPZKktrcRnGfmTI/MZrzi4s/mO04Oexwa+iyzPakqf77Vnl4vK4KX7vQ19OgtzbNs3hvMbdn1z29qmjg23qncpARv5iucDX1r/qpnA9OtB1rUI5FfZExAxyCMivfpZnRlu7HmzwdSJ1yo2M4yO+Kq3A/ent0rHtvFMan/SIHT3U5rufE+qaHqXhLwr/AGSLc3UdrN9uZItrmQynbvOBuO0DB54rrjiYTklHW5g6UopuRyNzt+22/P8Ae/lU8vEbH0U/yqGXm/g6YCsaluDiCT2U8CukyCDi2j9lFV0P+nXH+6o/nVuMfu1HsKqr/wAfFwT6rz+FIEZgJbxCg4+445H+ya9x+C/hxj4D1DWAxkmuZGWKFOJVx8ocBhh1znIyccmvD7Ib/EMhOflhYj64/wDr19a/D+90XR/BelWFnc2+pXaWAEMaSiRIZWiJlz2BJY5GcccnNEXaVzKrflsfNlztMrk55JNUtNX/AEKP3yfzJq1P91j7VBYc2EGO8YP6VBuiODl7g5/j/oKkgH7iMdioNJCB5czd/Map0A2Ko9BSZSPoD9mdGh8PXV2GZRHHeOxBwQBGuCD6818+6iweWWQN94luev417d8PL2XRfhFqd1GoP2iwuVyT90s4U/XgV4hdBjG+Tk4Nefl+sakv7zOzGu0oL+6ipdL5cLdeF/Pin3a7YWA7J/SjUF/0dh3PFTXEXmkQhgDIwXP1OK7rHKmRMp+zbT/cxx9KbfKEgKDrwo/lVqG2kurmKzh5kmkWJB7kgCq2plt6jJ3NIv8AOpaHcbcjgc4BdR+tLMuHjwM/OOK09K07+0LqVNyqILeS5bcOoReg9+RVJh/pUQ/2qmSBPU3fAsPm+NNO3ZIEu/j/AGVJ/pXm3jS4ux4x1ieOSRCbyXlSezED9K9a+F0Jl8YRMf8AlnDK/wD47j+teReIJZJ9RvZXbl5GY/UtXmwip42Sa0UV+LZ6UpOGDVnvJ/kM0u/1K8vLezZkbzXChnGCM/SirHgm287xRYoTxvLdPRSf6UV4ucVI4asowS2PaymjLEUXKT6n0JY+DtU1a2tpokmAknW3tmkYLGWYZwvOQe/QjntWXrPhu1sZlS+s7SYxMYwk0auNuMgZPXOe2OvBr1S91OfWLFLSNrrT9StR8ioAsUjBcbuBkNkd88+nbiNY3Rxxx3k4MkQOyLLHylwrHk9fmyOpII4r6lqKR8W5N6HIf8IiIIFnspLrS3jYxq9rdOg6ddo4z+FNWz8RafOH07xJ5hwB/pdsso6fMSeD1zzXVMbldJtbwLDJC7lMEjkgZyRnJHvjnkZqXRbWK4iuftTytFu8vdHhec/fwQTgZP8AniuSpgMPV0nBO/kaQxden8M2Z1l4o8YWkjI2maRqEYIUMJGt3K/3iDkfgDWkfH6uyw6p4V1m1JlYBoQlyuFGSxCnIH4c1bfSrm6xBbRpcFCuSJg7MDj5QO457Hj2qK20+6jmSD7K/PXIBzk9s/0rxsRwrl1R35LejPQp57jI9b+pHd+JfA+qCOOXWEsZmBZY72F4GIzjPzADGQahfwfpWqR77O6tLpWG4GN1cGuluNEfVZnF7Cs7JEyqsoGwpjLJtxgdztA/Ws61+Fvh26kM2oWaac7OqyNEz27lScKV2YzgYJA6/hXG+E1T/wB3rNep1wz9y/iU/uOH1b4etGzBYdnuhIrjdd8GXlttZd7KXC4Kjua998TeEdO8P6rozaD4g15Yrq8EZs7y7E6TRCJyxGQWT5lXgnvTfEzLOY7BdOaMJKJGkcAmQ8jjnpivKxTxGV1XTrTTdr+p6dCdLGQ5oRtrY+WdU0ie3V8oRtI6rW5ogK6VArcHB/ma9b1fQ7S4hcmJclvSvNb6BbS8nt16RyMox6Zr6HhnMljKklbVI8zN8L7GEX3ZROP7TUkdI2xx7in3h/0SXGPuHrUS86rk84hP8xUt4cWsh6fL6V9ieCTD5VUew7VRRj5110++O3tV/FUYuRO3OTKc/gBSYGXp0jLr07rztibr+FdZHc6ncM+oPbyQ+dzmzCiMDGMbRyorkdIDy6vcrGjO5XCqgLMSWGAAOprsl1UQq1pNbNby42GOSN4nDY6bWHH514Obyr89NUlpfX8D0cCqfLLnZmXbYt5D1wpp9qu20iU9Ag/lUWotixmx/cP8qmhBWBBjkIP5V7iPPIov+PSQnoWc/qasgAfhVaDLacoOfmzj15Jq3SY0eozyQ2fwhs1nJDvbSCNeeS7NXk8/ETdM17BrqwJ8KLZHlgEi6ZFsRplV8mQcqp5bvnb+NeQ3HCDvlh0+teflX8Bvu5fmduP/AI1vJfkVdSyY1VcZZ1H6ir9gobVrNTjAmVzx2U7j/I1Qvv8AWW4HOZVz/OtHTP8AkKROd37tJZPl9o2P5V6KWpxN6Mv+DEEnjDTTsLBJjMBnH3FL/wDstc7qDZvLcdd0v+NdR4ASA+Jd1xgpHZXcgBbHzC3kx+tcrPzqdquT1Y/oal7At2dB4fbyxqtx5hUrp7qABndvdE/k1Y5/4+4/oa2NLAXRdZlGc7YIeOhDOX/9pisb/l9Hsh/nSktEWnqdr8LlI1HVLpeDDp8jA++RXjGoku0rHjdJXtXgD9z4Z8VXgHMdiFU/UMf6V4vdruwPWU8V5mF1xdZ9uVfgelX0wtJer/I2vhpCJPFsTMB8kTsPrjH9aK1PhLab/EE0ndLc7fxYCivkeIqn+2W8kfW5BT/2S/mz2qGG50tpLpke5aKbMUyThVdc8Hn5v0yPQ1jeLLme71GKadCtzclpX3HhhgEMPYn09K3H0+Oztrq1m1S2lkjkdbO2YCZ3YO6cnqpA5GQBg5PSue1W61G+1l5rv5ZEgAjH91QNwAXpyeeOOc9K+6m0o6H51GOpd1CCK1cC7vkkmiDGR4yHR84IULwVI5ySODitiHWLa3C/Z7YXDyusex2JYNtBOQOoJHT9azrDwzrE2nLqb27QwTRh43lITehyMgtgYHOcE8VJp8JZLoSLGIIx5CyKSAzjnO5Q2SV3fgetKF+xEtDoNPv7i9vrWOZYIZbdGVJI4kRxu5wcd8nAJzxXomj+CLe4lV4rtXijdhudxvkOeckcjHT069O/AXFnZ3vhOyGi2YW6W8ZJRDG+/wCVBuLEkdgSV+nYiur8P6tYaj4y0jTbjTXs7eCOZ5UkDxidVACuVb3PKDPXPNU4Oz1KhJXO7stD0jTmjjhSS8fdgLEm4de56DrWzcaOJiNkVtDx98rvYZ6+1U5vGXhyGQ2ttqdkZQhKDzAEGBxk9P8AOK861f4rah9qvtPhkgBjbyknt4jgsOCVLHOCc9jXOqF3qbOcUO+IHh+LT/FXh7bczuZtTk2xybQoX7O5LKB6njnH3az/ABBAkd1EAASJmU/TY9Ytvruraz4x0ZtWkEk0Es00blRuCmPgZ9Oen1rV16ZmvIieczMf/HW/xr804ymv7QjHqor9T6rI0/q7a2uctqqqsTfKAd9eM69g6zeY6ee/8zXtWr/NCTxzJz+VeIai2+/uGz/y1b8s16nAV3VqvyX5mXEP8OHqZyc6i56YiH86dqP/AB6t7kD9RTIv+QlL/wBc15/E0+9/1Srycuv86/S2fKkzGs+3b9zN/wBdW/pV5zx6mqEWBZbuhLOT+Z/wpMCj4caddVuLi1uBbTRlWjmJwI2DZDH6EZ/CvRr74nfEHVtAn0bWbjTNc0ueVYpbqHEhifG8YPUHjOeB1rzjw1JLBLd3McM8zq6EJAxWQkZ+6QDg8+lbuleIreKfUbOO31SW61R9s81+/wA6IijaMDgtncCT2x71xVW+dWJk9UR6sdthI3+zVpuFJ/SqmqbTalD/ABOq/mRVidsQyH0U4rsNCKJm/s6DPBIT+Yq2arcCC3U8rlR+lWUGSoGTziolomyo7nT/ABVfZq3hm05+XR1bGOhIWuTnI3oOMFh/jXUfF4k/EWG2X7kGkxKox0+Y/wD1q5Wf/WxLz1J/SvLyRWwifdt/ez0c1f8AtLXa35EE7H7dar23n/0E1PHefZb9T5YcyxyRdcbdykZ/AZ4qq5B1aEc8K5H5f/XqO7bOrWq7uAWYjH+ya9STseda+huaFqEWm3V1LJN5Us1lLBCdpO5nAGOOmRu5rHj2tq3OfkiYr9cj+majuif7QtUABG5ieemAaS2OdYlOPuxdfxqOa+g+XqdbZXEcPgfUoPKBluNRgxLzwqRyEj06uD61zinN4/HAQc/jUsVxI6y23mOURw2zcdoJGM46Z4/Sorf/AF85wN3AFHNcpKx3Hh0/Z/hb4on/AInMcefbGP8A2avHQgkmt06bixr3Twdok2ufDXUNLiuFt2urk4kK5HyheMCuP1b4Q+KrSRGtXsr2ONdoKS7CT64bH86+eoZrhKOKrU6tRRk319Ee3VwdapQoyhG6t+pb+Etnb+bdzIQSI0XP1J/worX+F2gahpVvdPqoisvMkAG+VegHoDxRXyucN1sZOUdVp+R9XlTjSwsYy0Z2WnWF1DZ6hdu0YkmvDbwwwx7mkuWHHJ6que3qa0NL0HWtc+IGo6HJN9o1GR5FurzeY1ChCjDAxwNwG38OlZGjard6Mn262kQPHITAxYbopWUjeFJ5ICn25Ga2vCGkaog+1PfSwW9wgE8qSYKBiCrEhgTyc/UD1r9BjLmskfm7dtyx4utL3TdNg8N3x1Ay2Tt56RT/ALiVGGIyo6AkemOnTmuZ8llvUtlVFZm3LEqfcJXjqMfzFes+GPD02oiDUtfWWxis7Zd/JLTgA7Zc9ckE+uMdDmsfxS8XhnXLK/ezt75LJCkCmfZNIJAWXzAOTg7uRxg9B0rZpbmb1Oe0vU9U8N6ZMmnXcEM4vQGBRlkBVGXIzw4xnPB5x61zck9xBf3m6aaQzCTzVeRsSlm3kEL23gNxnkVspbrqV3A0kvkC7YbwJQRHvLEswzyP9kAE49xVS+ts6nLZLeQytbRk7y5RTgA+X8x6jOKU5aaEWM+PfDZqs7RMqgbfJYkITyMlhnjpgf3R+KWEk6Iu0/aEeRtzL83ylSowB19ck8UxbsXKmN8xRPgLvPJb0x74+tbngtbawa5nu7Nrm1kVoYVVWyznptI75OOQR7ekRk5SQ7JITwgbs+KtPN0pGYZ/L5yu0AdD+OfxrqtV5uIh/vH9P/r1myLqkXxF02PU7VLU/YbhkhRcBF/dAD1z0579e9aGqH/TIf8Adf8ApX5Jxi/+FW391fqfa5Ev9kXqzn9U/wBUo/2/6V4dd/8AH5P14kb+de4auwWJWPTcT/KvDrxs3U+McyNj86+i4AWtV+n6nHxE/dh8ylCP9Pnbn7qj+dLfN8kfvKv86bbt/pdz7bP5Gluxloen+sBr9JPlyZvu7eOKzU400n3c8/7xrRk6Gs1xt0r6qT+dJiR0PwCuk0/xpbX7xwyCOdtyzAFCPLPXPHevVfitqNnqXhqWS102xgTeCGUYOPM4Kc5OeQeBwK8n+CManVxI6qy+Y5wTjI2Y/rXe/FC4WazV4LZ7eNpAOeNx/iJHrn27UKK5TGbbqJHmOp8pEBwTMg/8eFTXp220hznCnFQagf3tqp7zD+tS3/8Ax6Se64pHRckcAmFDkEEfoKv6Unm6pZx4zunQYHf5hVBxm5ix2JP6Vt+EE8zxVpSHvdx5/wC+hWNeXLSk/JmlJXqRXmenfHSa1HhHS4I5WM7X8rtHwAFCAA46nr1/CvFZeZ4+egJxXsv7QMsK6B4atFEQlDXMzBSCxBZQCe/b9DXjDf8AHyPQIf5//Wrny2PLhKa8kbYyV8RUfmysuG1jPPyRMfzIq7b6aJ7e71Y3AQ2kkcKxEf6zzAxJBz/Dt9P4qz7XnVZ2zwsQH5n/AOtW9avInhGddq7JdRBBx82Vj/lzXW1c5rmaul3F1HJqqvEttZEI4ZiGZnyBtGOehzyKqafDIbi5ujG3lMfLVz0JHJH6j866eBnj+HV2vkgJLqSnzCcZAj6e/JNc0t5DZ6LbeejKLi+nxKxAUKEjxn8QaiSS1HCbbJbY7vOOc/PjgdOKLM5acjP+sIzjsAKwdH1ee4vpbFVjyk7FmHdM/wCf0roPBlzb3rSyyRiSJbhkCmTaXx3z2rFTSi2b8rlI72TVdS0D4WaddaQ0QuZ798eYm5ccg/8AoNYlx4417ULWO3uLmKGONf3rx5+dvbJrttR0dtS8K2GiWtuUwd3+s3bAxJ6+vNc7feGtB0SfybjzZJxgBpP6CvjeTDTqynKCcnJu/wCR9S1WUIxjLRJI5OTWWYb1jYp/fkycn6HrRVzxVY2MNn9rhmEuRwuR8tFdsYxa2OaXOnueg6fxc25ulSZRc5Zd5DsOMqO/PTP1r0vQNIW9vL151mN5Dl0t4FJ8pjyqg9GIIwckAY9xjyXwFcprHiq2ja3nltw480LC3ze345xzXv3gvVrFmu7WadYZbFvskIwYtyDlSc9tpGffNfRYZXTdj5qtozR0G/1yLw/FBZNYPHCSsnloZ5DjrxvxkDHHYDoK43xp4gurjS4rS6t4Z7lElNy21I2KHgFUH3cA8Akk9af498fWWjeHJ9UsNYgguo7ci2aC2aRPOAxiRQCTlT1yMcdq+YW+NOoWep3H9p6TY3kUwYkwK8DqzNu3ck7sA4APbHPc7TaiZRvLY9XsLiJiI7iOSRlIKSrjITeCTgdW69T1x6Vz3iLVJINVu4nhjS1jtWvGbeA5Ac5DKAOgxwAevX05iz+L3hu6toLaS1v7SaLBWckbFBLF1IXJOSRgn0PHNQfFHUtD8Tab53h/xVHJf2kLhlkUxtdRFRvXnrgKO/OK5W9LGqjrqM8EeNdW1rXPstlolteqGEriZmKxrnOGx97PYfWvbvh5qVxpt/DcCwnu9+YooVyAXKkEr6H/AA/Gvl34b+Km0HStVs4oC91dLut2UZJk6KD7DOfrXt+k61Na67pfhe9uCkk1idks3ysZmIO7IGQAA5xn+I0qb5WFSLvsegWTSXXjeG8kjERMN2BGo+VfmgGF5PAxjr2rR1XH2yE+iP8A0qKCxj0zxNZael9DeiHTZT5kRO05kiHfnPHNSakf9LUekbfzFfkvF0r5tL0X5H2WSf7mvmc5rp/0LtnD/wAq8OmbdIzepPNe365zaY6/K/8AKvDCeo96+r4AXu1X6fqeZxE/g+f6EFr/AMfV0R6r1+lFy2ZIF9ZP6Gktf9dcNn+P+gp0ozPD2wxP6Gv0U+aJZj+6cn0rLncjR0z/AM860Ls4t3/3TWXe8aQo5H7sUmJHYfA5pUula33CfdJ5TqMlG+XDY/z1rvfi1pjWfhfS9Qa5M5vZnOdgAyvUg5z7EYGCK4n4JQO0BaORYWYMfNZ9oQbwCc/ga674y289olpFNO0/7wr5pY7WKrg4BAIHPGeuSaq3umDf7w8tu/mvLRTz+8yPwU1JfHEIGerqP/HhUNyN2o2ozyN5/TH9alvPmES+sq/zzUI6Lkxz9pT/AHW/pXSfDqLzvG2lof8AnsW/JSf6VzKn/SPonH511vwrjMnjWzZRzGsj/kp/xrjzCXLhaj8n+R14NXxEF5os/FWG+XWYry6haKG5En2cnPzqrbSeffNcO2ftD88bB/M16J8b7qWXX9OtTcmWG209FiXjamXckD8euec15vuPmy/gM/hWmFg4UYR8l+RnXlz1JS82VdP/AOP+8f0CL/Ot8K6+ErMsqlZbuZ1IPOAAOa5/TDlrxv8ApoB/46KueINQNn4W0uC80+68kiViwTKlWIOQRnv64rSckjG12jVvpo4PBFnG3D3F3I4OByAMf0rhPEdyl5pFpbRXCSpaRtM6oc4Z5iMH/gIz+NYmo3kG5Ps00yw4GFMhbGf5fSoJ8y3eyNQnmRgNtPDY6n8v5VxzrX0OiFLlJY2l0TXORkxNyB0ZTyP0Irf8FTSx6dcyRrnzJsoCccmtG60E6paxyRLDvs7VPMycu6qPuj3wM+mM1m+GbhbfSTNJk4l6AE7M4zkfifyNYQqqW3Q2ceVq59YeCNOgs9BsZXUmV7aNnJ6liozWd8R9Cs9Q0xgseZiPlIrmr3xhqs9np0nh+aJNOkRVaaRCxwOM+3SrWjeIL3XdV/s9dlw6gFzEchR6n0r5KVKaqOZ9jCUXTUTwvxJZ6zpM0kU4l8jJwe2KK9++IGj2c2jSweSjybehHeivSpYuLjqjiqYGd/dehmfDnWr/AMNaCtxbLaxXF2yypKV3uFVCq4GexYnnqaTVNd1TVtXv7rUpfKiufLSQ4ZVjcdDjoCeR+J6Vz+iTJKqQDcXiJaNhj5B3+v49K0LhrqSSeRbppYQqpOjQqwkC9MjHtX1CqxtY+JcJN3C81i5uoHbQ9JjXVC6stxNIEtoAAPnAOSc4Jx056V4r4ot9X1SfWl1bVhLcaUw/dxxny5VyVDL07eozg122v+ItN026WPy51jaHh405UgnAbnI7V5j4ivpb/VA1vPLK8oCbsDc4PY7cbvxGaipUurG9Gm0znyki8joeh9RUp8wRZZQQeh6V7H4b+B+p32gf2jdXDJcNDujjUgKhI43cEn6CvP8AxX4au/D+oy6PMDdOI1mWSOMjAPXI54rgp4ulUk4xep6lXBVqUFKS0MbSTPHf288BxIjhlPoRzXrXhu41C78bLrN9dec8VuqiTPJyu1QBz2Un8a8s0+NjEoxy525zjBzwc/l+de0fAHTIfEFnd2l7qY06408tJHvtTK0gVSSnDAghQTTlUUJJyehxzXus9f8ADN1NP4iszNDJG40QsdxyTuuOOfoAPwrUv5N19j/pi38xVPTFEfi2VTOkyQaLbKkiqUDKzM4JBPBxiprtlN8WVwQIiOD6kf4V+U8Tp1c2qSirqy/I+uyi0cHFPzMXxC2y0LeiN3rw0nmvafFzEaVKw6iFj/OvCrq98l2giVJJQuST0HsPevr+B6kaNCrKXl+p5We03UnCMfMktG+a4/66+nsKc7f6VCMf3v5VXjttWYkq6KpO44A54oSYtdKrDbJEG3DHfivuKONp1pcq3PCq4WdOPMya8Ym3mUcnbyAeelZeoyI2lKVO4bQMipr+KQb7i3kjUkEOHXIb8afKkflCAtEFjTdh4iwOPcdKKuIlTfvR0OdI774Hxw/2U81x5OxITgSk85k6j1wMnnsDUvxI1mHVXtGgeS4mCEvLKcK+AFwp7qNuARkHiuc8J2MNzaxW66jDbrJGcqjgNIp6j1H05zWt8RbxUl07TbeQiytIT5YlHzjcRkZ9OOB0FDxLlT5lojNR/eHGwXEk2pR+aoi6rGWHDZ6857Y/Grt+Cs8CNjPmj+RNZstsTe+VHIB8pLfLyBn3zg/jU8kTII4o1jb5sxhmIIIHUnn1rnpVq8bykro6JRSL0f8Ax8ucZwg/rXb/AAdUnxf5mDhLaTP44H9a4S2CqzAbs7V3ZOeee9d58IW8vWb+4YkKlmwJ79Qf/ZTTzOX+xVH5HRl6viYepheMG3eILhtztuw2WbceeScn3zXOlsGc/wC1/QVt+J5hPrdw4ZnX5QC4wfuiuf48uU9Msa7qfwI5W7u5Bpjf6LdMAMmZv5CtvxXqFtZ6bpxlXyEW1VAOpkbvgVgaccabI3PzSuf1xXoH/CH694plSbRdJe9FpEsRfKqFJGcDcR+OKitUjBc0nYcYSnJKKueOeJ/sd80VxYaLeWQESrO7jCSPx8wGOM/U/hVbQLG4n1eC3hGZPtEeC3TDMBz7c16p8TrK7so7bSr+CWKaOEK0cgIYZA4xWDf3ht/sljf6ZBYahpiPayx5xIzK3Hmof4gw6e9cNZpe9umdFJSmuVaNdzrobDVLXVHtYFhsYkG3fgMzMCQWUZ5yMD25zXP3PhXX9Cn1eA2ha0vVJhlMX+sBRmBQZ4yeBnsR61BN40v7dXUXTFgQXSJggZgxYHK8nBOeSaZpvxAkkvEt5hK0f8McIZmLAnAwDyCSfTqa8al9YptyilY9SdOjNKMm9Hc+gPB/hXTdD8E6ZoesC2a4lUm5ZMFRI/O3PcgcfhVvTV8PeErFrPQbWKPcSXfqzn3NeX6PrmlXUlreXU94pcebHbEEeUwyD8uT6bvxFa0Nw13AJ181FLHAkQqSPXB5ry505XfMz6Wg6aitDY1a/e8kZgeT1orORuOOw5opLQ6Uzz2DziGkZiVTJ+Xjg9Kv2UzG2eKORwsqrnHBzwCfrV95LW8K2ls4hRXBMp5LLjpgdDwPpiku9D2aY1xAwVsghs7ihP8A9bFfTRq33Pzm93sUdK8P2WnxXbKTcNPjcZTnd16jvXPWuj6YdXjv7a3e0kt5hnHCnqDweldtZW1xIjRyx5iSIYLD9fXHFaXg2102XW/sr2225lPzo4yrZ4wM+39ampWUYN2udWFh7Sqop2PRvBkl9JoscKwsFUbcY7EcHPeuV+KOl3dn4Zu7r7BuuJbd4hgfMxPQcda9M0WWzsysEUiMe6j+H2q18QrUzeDru4ijLSQxM8ZC5KnHBHuK+PjVcaya2ufY1Ze5ys+EtC0bU9RsydPhmlkEwgeAL8xY8fKPXpxXulhoMOm+L4tV0J3ht5rfyZ4JiNmdhUsvJzzu4PP4VgeErfxFdFoY4Vtrecgu8yMWZxnEioCMNyeueSa9Z03wtbyREanc3srODnbcCLYD2VUxtHtXsY3HyvokvxPGwmVtxlz63eh4b8TvFN3ea5bXKzn7NJZxRwyKNgYINh4+o/zmuNutYvY1LLfurjkDcRn6iu7+JmhTWem6xpsEb3MWl3fnbyozHG7cH8Qwzj29K8sjlkUeWSrRg5+cZHFfVZViY1sMkltoeVmWG9hXstnqXoPGWs27gQXkoDAgpvJVs8EEdD9av+ErqDUtdWG8vLWzMjEma4baifrz9K9g0O2trj4Yafrsfhy1sA9u6I0cCqCcsGKnrhuT+dZfhrwP4d1q1vLxIrW6lnw0CuciHrlSPXPqM14EsyjXc41IcjTt01O2jgprllCXMadzJ4Et9JSGTxfo0lwrEmTIHHpwa5GG38O+IfEdvpNrq8q6Iy7b/UliMSDuAu7knOBx2Oa3PC3wia+1O4XULexgKc2oQYPTqQMDGfWtHUfBw0/wPb6db3EeqXtzqI8uNMFVUK3yg4GB1+lc0JU4T5YSbbO2dOo4tzikkeXa/PodlqV9pmhyPLpkUzR28rSbmdQcbie+ar3t9FeWZVW2OjKY2Y/4fhR4t8OxWNx5MUZtpjjCg5Ayf1+ornmtdSt7oCRVBQcHdgZ/xr7Gi6c4Ri1c+XqJ876HrHgC3s2gViw+1feZ2Ubl9Rg84qjrd1He6xPf+SoSQ4hOCAVXjIzzjIPtXD2WoXccg/fTRkd0H/s3P8q6JdQnvraCSXaQibFZVwCAaqphoK3Lt2Motpt9R0ZzqkhByBCP51I7Zvoe+Ax/T/69UraTOoTt6IgP61YLBr5O/wC7bOPqKYrFqBv3kvX7wH6CvQvhKdsWtyngLbqwPfo1ecW+MyH/AG/WvSPhgyp4b12YnYQFUt7EV5mb/wC6td2vzR25fpWv2T/JnG65OZtZvJW3bmkOdzZP41jEj7MWHQknk+9XdQk3Xc7HJ/eMcnvzXrHwg+Glumkw+KvF8GLYAS2tk4xv7h3Hp6L371vicZTwlLnn/wAOZYbDTryUYlL4LfDexbw5B4l8YRkWrZktrR/l8wEk739vQd+tdTrvjjwvY6hJNp9ihPl+XxMYh+GDx+FYHxT8dTXeoxabbnyxI4XavRE/xrzDU0kuNUSNWLM7Dp65zivAp4OrmT9tiJWT2R7M8XTy9qlSV5dWXfHF7PrXiO3njnuLZL544mjWUyBVL4+Tfnb1zxXa6r8LdEvPFmrNrWbmRryWIXBOTLIjEM7k5Yk455rntC8IeIvEXiTS10nT5J4rWaKSecjbHGqvuO5jx0HA616X4g8JXuj+I9S8SXOpXMy3c0ziExbUQu27+8eePQV0Y90qNFU6c7SRnl85Vq7nVjdSPPoPgrpq+JlimmsEsCCwjVt0hA75OdorX8KeBNB0LxBeTXGqWgSDc0dqIRjGMglj2xWlomgal4gnuF0+R55psDrwo9z2r1Lwh8MNC0NI73xJdwXl04ERFxIEgBb+HnG4npz1rxJ1qs9HLc9uaw1B83KeA/BvR9f8aalqM9npMt1EoLG8CkRoB0AfoTjHHJNdPqHlQReUPvLxz1zX0HrMV34VubW40XTrt9KAIlhtp1hii+X5RHBj5yfTivJ/HEuja7dvPCNQ0u+dSYzdWIjSRyfvNj09a6K0FJpxVjlw2MevO7o4g+auSsbuVXcwVSdo9TiivWvDXgbU7bS4V0zUUdJMNNcwEM07epI4A9B2orP2DfU6HmEU7JHiNvo2rRkSyaaI4s7QZI8Egr3GPY9Kfqr3b2ht3SXcAEB2EDAPHArLur9o0SF9R1GOVlLHbdv9B396qC/v1m82HW9SMUQQeWLptxZvfv2r62NHByd+aS+S/wAz4xe3i/hX3v8AyNSyvZDCWlMmOFbKYzg88+ldb4KltY/E0fm7F/c7VY8bMqcEk+hNcQviXxNAkyr4h1BVAI+eQHcO3Ue1WpNX8RRaf5i6rOpPGSi8/UkUvqGHxEvZKo1zabd/mXGrWpP2nKtNd/8AgHV3+rajo/iqG3mtWRJA0iEPkSEEcAj25r3LwNrdjrWlqwwUI2sp7V4H4Ci1TWLxrjU7o3bwW0kiK0KDBK4BBAz0x1rt/Bd5daa1oZnC7srIMY78V8dmuCjhqrpRlzcvXY+uwdf65h7yVmzS+IXhJtNvjJpsotorgkxvtyFY9RXG6P4I8RrrceoX+rCSAyDYrYGB3xjr+Ne7XUNtr2iyWFwcb1+Rx1VuxFfOvi+XxLpWvSaFeR3bmKTCTJceWCpHDDB71xUnKasmdlGonG0/iRZ8I6TJL438Q6R4kkjaa8he3KSfKJVPTH/Acc18+ePPC994V8T3OhXUb5Vv3DMuC6Hp+PrXt2nRNq8F3emSS3vLGRY4dw5ZNgfJPUn5hg+9dDJDoPxJsbTR/FqGDUrSQNa38XEgwRlT6g46GvRy7HrB4io91opeTS0POx2HWMhGUX6eZ6r4W8IwW/w90HRLiMMtvYxROrjOSAMg/rXzL40e5+H/AMT/ABLaW9uZNI+0rECg+eMlQ6k+v3iK+ytJlaWGaDIOCNp/2T6V5f8AFb4Qap4k8U3muaRqWlpHdJF5tte27NiRF2hgRxyPUVFGtH2jlLVM56T5JWk7Himj3Fx4iUXFnqkMIVhuL8sAPr/WtDxhBfaC+iCDUIHN+8o2jazxkhdsjIDnawY44HtXY2nwL1p51abXdDtMDaxg05mbHfGSAazvG/wV8RaesF1pF1DrxXAkSKEWtyvPGzDEMBjocVfPT5730O91oTiouWvXTQ9V+CWl+HdS8LtqTeHbCHVYpfsl4WiEh3xgYKM2SFIYEemcdq8F/bY0yPT/AIhaZqMVuI1vbQCQqMKWRiv57SP0r6E+Auj69o+kakfEVi9jLdXIZIpHViQqAFjtJAyf5V5n+2zpb69pnh1rFCJbe9ljkkP3VRkHzH8VFa5XinSxUZSf9WPHxdJTlKFPVX0PlLStLuNSv/s1rkJ1dmYhVFejrPHHYxw3Gg6WY7eMLmOZw20f1/xqbRNOsdJsVtYFVj1d2HzO3qab4haCLR5WVUVndVBA/E/yr06uOlisRGMdFc64YKOFw8pS1djkLbBv7twMLlcDOcDBqzG/+njOeIj/ADqhZyfv7k/9NB/6CKlikzqDn0iH86+hvY+Ysadsw2t/vmvTfhdbC68KavEzbFeVMsACQFGT1xXldjJuhGcfeb+Zr1v4ei2t/htc3M8/2YPeSs8pPAVY1IwO/ORjvntXk5zK2Hj/AIo/md2X/HK/8svyIPgx4Ph13xBJqmpRb9NspSQjdJpM8A+oHU/gK9d8U3Goa5djT9Ngd4kO12+7Gn1P9BzXh/hX4mXfh/RV04WUbxxlmDg4Jyc8jvWyvxfmdP39wLZccADpXhZnh8XXr8zjotj3MtnhqdJJS16np2j/ALOttJfxaxrviqSW4Z/MaO0gAQgjgBmOfTtXb6N8Ifh5pM/26403+07rgmW8cuAQMZCDCjp6Vl/CX4gWuveCYpZLpWntJGt5d3HA5Un8COa6PStfttU1Nra2lWQKNzYPTnvWtbF1lTs3ax5n1WLm3ub9yiEJb28UcMSjaqooAUegA6Vy3i7S11iew0uKGCcvcmR0kkKYRVPzAr1IJU46etdLc3UdrayXUuQkSFicVi+DomvNVn1i/jEcUOI7Uk8qWALkjt2H4H1ryaCc53Z0punG66EXgzwpD4Vtr2CKQSSXM/mPgAYOOlbSaPDfavZ31xFHKtgWeIOm7bKRjcvPUDIyfWtC5bzJyUwc9CDwauQ4hhCDr3+taq0Z3RnVrSlHXdnBaRoOuX3iyTxb4mhZPst0yaZZRN5jBOVEjdhkZ4465J4AEfxX8Z2OlRSaZJoNtqF0bZrl47qYBYIxwGbaCcs2FVVOWJ7DJr0NycAjqK4weAdDn8eXPi7UWlvbiVU2W8vMMbKMBtvQkA8Z6ZrrjWTepzruzG8N+E9TTQrPX/CN/JpVzdQpJcabc5MSyY+deckYORg5/CiuwOsW+j3OpR3LLFDzdwsxwGUjMmD7EEn/AHqK0Ui0qj6HxNJFjUAbhSHJILk88j0/Go57XyI5pEZ1bcF8tT94c89K94l8N+H5G3SaRas2MAlKjm8NaCw/5B8a+44rxv8AXjAr7MvuX+Z6TyKv3R4UEk8xYlzyhbLEDJ9f0rv9EtYtasDpR0WJgpLPdK5RowMZOeR36dzXSyeCvDTPu+xyA5zxKetdr4W0HTdG0a7vIrfekUL3TxuxPmMoJRT65PJ/CuzC8VUMbUUMOmpbpvS34mU8pnQV6rVjO8MaL4a8OWsKaheS295ckQwwkb5ZQeBhQM88fXtxV3xT4Mubexmv7O4WOOH52Wf5eB7iuM+B9xd6x8Q7nWtTdZ5be1e4Yv8Ae86V9qsP+AK/0zxXo/xh1kWvge6kTHzyRxsD6Fs/0qazlUk5S1Z2QTozjThov8yp4Y8QRMiQyHZIABzx2qfxrpWkeJrAPJcJFPEhRnABYqe34da8K1vxlPJcF7WKQykYXZ1rLt9T8QQ6hC+o+ILfRbiRS9t9qb5T2yRWUMJL4k7M3rzp3dz1fR/h3Np2n3NvHeCfznDKxH3QI0THXp8v5YrkvE3hbWNDa2uRG0rMSfMjGMEegrt/CPiB7+xk23Ebm3bypXjYFWYKCSpB6c555rK1p/EPie7CafPbW9natsZpWO4sfQAdAMfrU048rlfeT19bHNTkouPZG78M/H3lxpaag3zqMZYEH8c167BdRyxJNG25HUN9Qe9eU+HfhxbQ6hHPrOqXGoGNl/dIvlxkkcg9SR+Ir01z5ZwihQMAAdAKFDlZliZ05u8Rt+u2QOnQ9RTIjuuhyeFzU0hWaHKnJXrUVoOXkHUnH5VFQygy80mY8Z+lfM37YXiCbSbjQbW3i3tKJpDnoB8o/nmvo1mLFsnAFfO/7Ven+HbjXdEk1241CPFo4hFvyCN/OflPNa4OUY1U5rQmcJuLVN2Z86t4svmXH2ZR77j/AI1DeeJ9RuFVBEqKoP8AAr9f94HmuxGjfDYIN19rqORkBsAH/wAh0j6H8OwRt1LVWz0+Yf8AxuvajjKEJKUYtP0OeVDGTTjKd16nJWOtx5KyaZa446pgk/3iQauzajaPc28dnoSyT3OFAF0VB+mR71uyaH4FCnyr++3d98uGH4eXim2djpFlqkF7a6lEwg+4k+SD67vk5/DFd8c3pODWt/Q1p4JqFpWuaVj4S1GQrnQ7+zh253tcwtz9Cw/nXVPpc8ngaHw3GwglE7SPLNjGCc4+VjjoB1rXs/ivPFAkZj8NFEACqysRx/2z/rVpfi2HBWW28MncDnPmFfy2VwVcf7S3N0d9hxwnLey30PL7/wAE+Jo9Nub6HTZbu1hwrTW/zqSTjgdT+XFcpqdrcSR7BBKNzBclSAMnHJPQV7LqHj+zllur6a80yMyQBFtrZ3RMjoc7ePfiuUk+Iccjxm8u75SIhHIqXp2Pg9cFa6aWcVHf3LmE8sikmpFLwlJrkElzBp88sMNxiKUK6jkcg7WIyOT09a+gv2W9MvV8PalrN9NJM93cmGBnYkeXHkEjPYsT+VeL397DrmnWz6HM0UkrmIPNKZBGcZYj5Mlj8oHOOa+t/A2hW/hrwxp2jQ42WduqE46nqzH3Jya48wxyr0bctm3+QqWFlQqavQPGs4j0tLFCBLcMFH51ieHPEdtpl/faVqt9borXBeFmO0BSANpJ9MU+4vUv/Fk07MDBp0W7/gZ6fpzXH6lbWupXsrOu2SR8/L1PpkHivEozcW2eh7Nctj2TT2gkhjltijQsNyMuMEH0q7vLDJ4rL0OLydItYhztiVc/QU6edmm2rnC/rW9+pyOHMy+Zxu+bn3qrcXGGytRNMCpDGqc8wOefpU3NIUkin4hg0nXrSTTdTh3RsGXOSCMgg4I9iRRVfyDeXSwrkFm6jsKK0i5W0Zr7qPlEftCqTj/hFZP/AAM/+xpJP2g125/4RV//AAL/APsa8PiA3/WpWC7T0r6D/UbKP+ff4v8AzPM/1gxn834I9kP7Qi5/5FWTJ/6e/wD7Gui0X4+NqukX2mW+hzR3V1F5aL5m8Dsc9ONpr5yKr6fSu2+CuiX/AIi8e2ui6e6xNcowmlP/ACyiBBdgO7ADgdzVS4UwGApyr4eFpJd2XRzitiKkadZ+6z6e/Zs0iQ6frGssrC3mljtrce0a5Y+43OR+BrofjXp8174LuIbXAZZ4XbcP4Q3P862PCOk2vhfSINJ00OltCMfOcsx7sT6k5NS+ObhG0JY2VWM0yqc+nJ/pXzrlZ3PWlNym5Hk3hfw5Da26bo1aVzlmI5HsKwfj1oEhs9GmtrG9nlZpIwtrG7sT8pAwvuDXq1nbKr/dHau68Ksqy7WUEMneuenWcXzFVZuOtrnhfwn0zU9P8FQnU9Ju9NeWVwI51CswCqN2M5H481M2pDRNM1PUmbakO52yeoUj/CvaPH9qs2jR3CqB5c3GB0B4rxi90yHWNOvtIuV8yG6aWFhu25y5A5HTtXk47EezrUqr25tTbDydeE+9j2BZwbGS8hYNwjKD6EHH9KmOt2jxRsS2ZUzgCvnvT/ixZ2GnWOlyDUY7/TYjZ3cuwSpNsG0/d7/KDkj8q1rL4oeGZIzJJqH2YMdxWWJ12H64xivo5YeSd7Hlp3PX7nXY7MfaPJeQEiNkDbS2TxVyz1i2VHbejKSc7XBwfQ4714tqvxJ8JbV8zXrJtmH2xuX3e3A61V0X4meE5JpJJtdS3BbcI5kZcknv2z+OKylhpyWiKT5dz3kX1rcRFY5kLN2Jwa8H/aJuU17xJoWm2wjD27SR53MC/wB0ngDGMg9/WpdY+Jvg+SBvsXiW1WVHK8A/MAR0+vauXF3Drmty6qLwNFABsVbh4wo5ySAQOWzz6YrnrQlhqbqSVjailUlZHL+PNEistUt7Yoxb7OrE5xyd3X9KwrfTY/N+aMHOMEduh/rXd+NnvJ/EUv8AoqSAQxqCTngYLH6dBWd5d5IpVbBEyr5LEcZOefoo5p4etP2MfQ6JUU5HMDTI9iL5R35G7B45z/hRFp0RYDyW28cZ5XPP8q6x0vHDlbKFVbdjJ6Zw3PPZeT9R0okivtjFbOBDycE8j5Rj8l5P1FP6xO//AASvYKxzUel2jvGGhkUYHfpkfSpTpFo2393Ju8vufQc9q6Axao7yKbaFCCSSM/KOD+gwPxApzx6wJJP9Hi4JONpPO/kdPXC//qqXiZ9/xH7BHKX2kQeWVELZyB+f4Vz2qaco1MRxxbTgZzXpkVprE2FEERY7SAYzz8zY7cZOefQZrI1LTrhtbAmjQFIlCkDgjc3P5/yropYmSV2T9Xu7G18O/CcepzeH/MLCHTr43kmDgNtwQD+K16jrvxD1y61if7FNJZWyZQRDBLn+8a5/wBbltEmCTNA+/G9QCR+B4NeXS/EK4tfE8sd5p/m2iTtG0hbDlAcBgOn4VdClUxSaj0M8Q1TlqfQnh+/c6NcXMkoeadt0xH97sK1PDto019GWU7nIArzjQvE3hbUUC2OrJHLtyBv2/wCfxr134bWmZhJ9oa4WKMMWbB+Y9Oe/es50HDdWMXPQ73KwW4xwFGFqmjh8tUWoXybjGn8NJYnzI2as2RBW1HPx82etU5m+UsO1TTyBEJYjc3C81Ru5o0CxyyBFAy59B60yzQ0prextJNTvHWNAOCfSivP/ABRrMurAqmYrOLiKP6dz70U+YToqWsj4Nyf1oLGmg89aUGv1Y+PF7+9e3fscaRJe/E+51TnytN0+RiR03SEIoP4bj+FeJDrX1j+xbpK2/gfW9bZf3l5erApI/gjQHg/Vz+VeXnNb2eDl56HbgIc1deR7gckt2/GsPxszf2XCuAR5pOffaa3F++awvGn/ACC4xn/lr/7Ka/PnsfTJ6kFsuViPqBXQWckkCB4zhgOKwNKYSW1u3UFRit0HZHk9K5IrRlz3NHWb+31HRWsVjKysAeegxXjjltPurlpcZglkkPpwxavTbDd9vXevySBgPevNfiYV0p9VklUui27MVPG4FcYrzMfSdX2cf7yN8LakpW7HgWs+DdU8QvqHiiwubJmmLXU0KsVZNz4JC4+7nkc9PpWK3hXXLf7ElrdRyvfnbGkbuhI3bc8jBGc9M9K6u6XXYbWexhshHbSJ+9mVhvijJDbWAPy9QcHnAz0pbKC8tV0I2t2ttai3umkZjydoPnkZOWDIAAQR+HWv1SVGnGCtb+kfJU5TlN85zeleGPHV1qc2nxxSRNAT57z3ICQgHBLMx4GT2zVPWNB8RWGqQaZexxG6nj82NRJE4K88kjOBxkZxxiuk8O+IPEFrHqFt4dsprmwn/wCPkvuZyM5Cqw5BA/HBP1qa5t7xG1C6uLcwSfZJVmMasI4Y9vyorHvuAXGTnJzWdWhTi3ZkUp1XPyOY0nwv4k1S4kso9sQhiWchZAAUYZ3Db1GMZr1fT9Q8KRQ2N6biG2nhhRRtukHGBlSD1/GuNuNP8ywsLmOS7itntVkja2Qs8ioi+YCARtw2eTwT+deW+ILd01u9DbFKzMCOODmvJzDL6eLjFc2x62CxM8PKTa0Z9C3vibwnNcSTS61ao7gKQ1ymMDt06e1Nj8Y+FUVg2s6UytkMDOmTk5NfNkkLYz5kY/Go2tbjcdsit7AGuBZBTtZyZ3PNZfyo+mLn4geClUiXUbVyc52OTnPXovfAqq3xG8D8sNWVGYlj8sx5Jyf4favnFUYQCdmYpu2t6j3/AFq7NZw4Ty55Dld2WTAK+o/I0Ph+hF6yf9fIFm1R7RR72/xS8IwksupNLzkbYZf/AK1Urj4teDXyJI5ZM462znv7tXjdx4fnhtYbiSVdsyeYgH901v8AhfwXBqFiLidt5LkYGfb0Iqf7IwcVdt/eW8did+VHcS/FTwfGc20V0D6LbY/mapL8UNFmkVINFuHJwoPkx5/nVWL4Y2sjBkijXPTcZBnj/erFPhxdJ8YzadhWWDYeMkZZQ3f6ij6jgop8t/vCGMxEpLY9++HUok0YzMuBJJuKjggYHFcX448E3t8Jb5fD728rTFfOgl3RyHPQIeSe2VP4VoaZra6B4cguJCAjSqjZ9D1/QGujg8UaJexxfaVls7pFHk3CSMpVcYHl4OBj2Armw9aphXzwi36CxGZYajKVLEK9/U+fbnR57G7aGRdkyHlHHUf1+tfX37Pel/8ACNfCOyuLnetzqrtdsHYkhW4QD/gIB/GvNb7Q9H8WX9rpWpSXrNc3CLDdIFaViWGQzFSw47ggete5agsMLW+lWqhYbSJYwB2CjAH5CvRxmYxxVJRUWn1OHDyhNt05XiTeYWikmYErkcep7CtCzkaO2VRwGOTjtVNlEUEcZI3feb2J6D8qWeYR2bkMNxU4HrXmpHUOkuvMZ5htKj5Y19fesjUGZ7K6csWOAGP1P/1qmn/0a22bznqxpl6vl+G9235pX3H1wOBRYpHAeKNRTSvD15dyEYhikf5jgHAJxmiuI/aF1H7H4CvY1ZVaUiEA98sM/pmivQweDjVg5SMa+IdOVkfNA7YzTsHFINwNKN2K++Uj5ewqqxPoK+3v2ZrP7B8D9GOSxummuD7bpGGP/Ha+IgWGc5r9AfhjZnTfhd4ZsTEY3j02Deo7Myhm/UmvA4hqfuIx7s9TK4++2bjDaSWB+lZHi5S2hyMFztKtn0rRkLK5yvA7etU9eIk0W7zx+6z9K+RSPauZHha4E1lAO6ZU/Wumk3NGFXHUda43wK3+kzQHpncK7iOPdjpXPy7lyeqMQXs/9oxtndskOFHA6Vwnx6klOmtcRqA00KrgkDnf3PpzXZ/KL+PjGZDznqa4j46Qww6Cj3Em1JNyse/HzYX3wDis6dPnrU1/eX5lSlyxl6P8jxAX1wFln/svz4hcZ+3B22+YDgb+cFQGP54yabq0trfeING1C4m2SS28hFrbrsGI9wRYwD8qSHPHu3WmRapa22l3WnyxyGaaORYNq/u9zkZB+nXp+VUrNof7R0W1ntPOmEBXzGBADZO3K8BhGck5PNfotSlGK5ku/wCR8xRqSk2pGzFrE91JZSQaHHcXdurG0h0/McYJGG8xVJYsPXI6ketVJtYkTQtSsFjlt7Qo4ewLbgkjkBSSedwfnvjaBT/C+p6fpelahFqGoPazXLq6TxoSXVScqB2z2rOmludR1G71OzJhlvGjWMkgAJ5gU5z3zt6+9ZVaMIacuxNGtOUuVvQs2Fm+oagXh1CfTlW4It4ogctIqjAPQDaOCfWuZ1PTY5Lq4m2g7njUArnkuckn+ta0V5rFpNNFp7WsNvM7M27aGVz2XupPbHPAxVXxI1yFiMOYk+Vm3HByBjn2BNc9R2tqjpoQlJyb+RkGxl2THcrx7bjA6ZIYDOP89KtnTA4fy3YbZkUbl4/1WTnFQ6Xa3t/NLbyXyxCNCWBB3NlwWAx3Oea0PEGk3GnQ+XDqBlVyxZ+BkuP8MjOeO2KwdampqLlqdaw9Rx5raHGrGi6DO2G3juemNy/r1re8S6He6RPYR6jHArSaeskYD7wRsOM8dc54/Wun+G3w91rxBcf2fHpdpfGM5ZGnHAIVifTgFD/wKoPiwt5DrEUepMGNvbGGNthHAYgLz1I9eKyrYnmrKEdjSGHtSc5bmSuk26w2Jh8tzKkTMZZM/MW5289R+fBr1D4Z6WTosDW92YSz3MbRlAQ7BsAg9ucetedRQWWqppdy2p6Jp32d13RtLLvIVcZIWMjJ68E16L4B1HQJvDkCXerPZXFvcXKmKIMchnYBzgdxyK5cc5OiuXe5WESdT3nZWKXhs6rNHqdvfXdzYlh5XmtIW2TBgSpGRghVbjryOOaqeK40PxE1Z43V1BjVXHIYCJea7mC+8KwpIp1y6uS0IiGQHKEc7wG/i4rg74RSa/qV1B5jW3nARO4ALIqqoJx9K8+cpyvJxsdtCEYNRi7mjqbTf2MkElml3piQGa6h8zY7gEj5T2ZQdw/3T1Ga45Y9NWOYaf4ojSFjvEV9DJHI3oGkjDbvpkCut1K/t7d9PhluFtZZIz5c7jMec/dcf3c457fiaz9b09GcNP4Jgdnw3n6ffbFfgHjOQB34Gea78I4Kmoz0OXGUqVaT9otjtf2aLPU7/wAbNqbahbPZaXauzRW7rs81vlTKjnA+Y8+le9WSq94WLs2+TLMx5b1rz34AaLHo3gW8u10+TT5dRu/mSScTNsjGBkjjqWrvrGRdrSFeeVXNcGKadV8uwsPQhRhaGxciuBJcyPJ/Exx64q0yeaFjXbImQWb0xzis0Lhd+1mIPAx/Oor/AFBnSOwhUw55k2+g7VlY2ElkOoX4hjGIEfG7vI3+Famux79MeFsRrGBg4zxVDw8yTXZfG1IuB7n1q/4j1zRrOxeG7kLOynATlqTvew0fKX7T92Tpun2aOMS3jbgR1A7/AOfWisL9oq8W58SaZb42lDLNg/3TjH8jRX1WV4fmoJnlYyf7w8tDfSng9Kg59qd83r+Fe+meWXtPha6v7e1UFmnlWMY68kD+tforBCLWyt7QNuWCJYwfUKAP6V+f/wANo/N+IXh6MjIbVLYH/v6tfft1KVPuemK+bz+V3CPqetlqtGTIptoBxnk+tU/EOF0K6OTnyxkfiKGmLOF7k8+1QeJZiuk3A65KjH4186kek2c/4LcJrsQ5AkVl/GvQowAMV5poUnk6zYydvNw3tmvSHz1FZSVmym9jlrtmi1Bo3+6sxwa5P4+LN/wiVrdRwedKl0qrHjO5irAf1rr/ABBC0cxk28M2c47+lcz8UIDq3w8vreWQQeUokLHgqoPJ/Kng2o4iEn3FXV6bR8+trEUy2tvfXUgfy0VwIQU2Dqq91c5xn/ZBp14G/tfS/wCy1K2RiuI3FzjzACP3+8jvt6Y/nT9KubG30O6024nihf55fLcfM52/IVbrkEdAOPxNZtj5k0+kyXE7QzLDI/klsmUAE+vBk5XB/u/QV9zUpxWsf60PnqVRyk12Ha22kxmNoJ4JbUqCZL1CJll/hXavVAOe+Rn2p881jcaEUkWON/NjMl2hKLc4YBgFwAoyQc8E4BqvpFhFqkRvprMX10HEZjlbCqg7nuT7+1Vpvs8evXMFurS2uAIyOSuCeQcdBycYxx+NY1KerV3dCp1dVFKwy7bVJJBf3EGnyQyMHw8Y3M2MK7Dr/T2rsodHt/EmmQaldXxaSRSW3EIz84Bx9B2rhG1a4cS2w0x7eSVVge4YkggAYGO2flP/AOusnXdR1yx+zWVlqNzbWy2ysixPtLMScnI/2sj6CuPHUJTppU2ou524CuoVH7VXXY9JtvBMVtqEd/bamihT88ciuWYEYIBHrWjJbaMYUXU5kcouCnljDHPck/0rx7TJbqe5SbXNT1K8iHJiS6K5PoSe1d1pV14G1jW7WPWNKFjYLtjEXnh2PvuYc89eh5rxquBrbzm36I9injqdrRjY3n8UaFoTahqemXRivpotrRfagFlKjC8Z4PuBXB6PqvjDWkCtb6hqjckqtq8y7SfQAjH0/SvqHwl8MPAFvFBe6f4e0edmVWiuZFEqkgnDLnOT9MV2M8GmaXCMXFlbxxHDRIyoq59u1c6rRoxajFyfmTOTm09vQ+UbvRdP0p4IPE3w7m06adPMSVpJEVhk5YDdjg9R1Ga6PQIdHurOG107TdOiVf8AVmaPnB5PzEn9a9q8XzeCdX0ibQPEurWRSYloHDCRoH7FSoODjg+o4ry3SLWwS+SOa4tIw8vlwujcMc4B5Hy54ODio5vaQ5pXT7XZvTleySX3EWq+Hl/s79za2zSYyojt1Tp3DAZH415qk2t6ZrDafe6ZPbRz4w7zMwKAgjGR9OK9XS6vIbqW2vLtpYd5AO3GPp/9f3rn/HcVpp9tGd86NNIhOWBD45OeMnHFb0YTcGmroddKnKPRnL+MLmKG4tlu7EXlo8AVwG2SIQSdyN2PPcEGszTlD7otB8ULbAgj7Neubd8HqMn5D26NzXVaRZ23irT7kwM0n2eQRAshjJO0EgBvT8cipvAPw7GqfEXS7G6hJtUm8+5yD/q4xuI/HAX8a6KWKjTXsp7robyy91aH1ilJNdT6E8PWd1pfg/RtIuHX7TDaJ55Xo0hGWxjtkmtu0ykG3dkY5qteyb7l3aRPmJ+XBNWrfynVY2dVPbcMc+ma8693c8+1lYlDfuSEcgD0HOaoeQu6Sdmdnc7V9SO/5mrkrW4QlpVWFTg46ufQU3z4m/exrt2LiOPb3+tWhFaaJ4LQIrbSckleea5vUbdirux38d+a6UTSSWm6TaxyR8o4/wDr1y/ii8j0/S7y7uH8uGOJnYnsAMmhfEUtj5Z+NOorqHxDlVSNlnbrCeRjf1P88fhRXI3N4+p6zqGpSZ3XEjSYPONzZAz9OKK+5y+m4UEkeDXlzTbO1i+Fer/Lv1HThnqFZ2I/8drVtfhLl1E2uqV/i2Wxz+GTXdiRs/eOas20c0zfuUz6kkAfma/N/wDWLNa0uWnLXySPp/7LwdNXkvvZm/Df4XaZY+NtLvl1G6uWtrhZlRo1UErzzyT2r6Hu7kRsTzx6c1wPw2tT/ak1w7IWjixhTnBY/wD1q7S6LMx2ke2e9d+HqYurC+Ld5foc9WFGDtRVkQpc7ZN7dOTzXM/FDxlY+GfCcuqXkM1xCJo4ysWMszH3xW6k5Mr7gmBxj1rxb9q29hTwzpOnpGRJNetLtPTaiEH9WFddGmpzUWc1WbjFtGXc/H7TGmRtN8OzpslT555lHGeThQf519VW0gmjSVSMOgYfQivzXg3YlGwZ4/nX6BfCTWBrnw50HVN+95bGMOf9tRtb9Qa1zDCwpKMomeGrSqXUix4rl2tFHzyxb+lcj4yurWDwxfrdK0iPDtaIMBweOexJ9K3fE9wE1iXe2AgGCf4RivJPijr0V4kenacqXSCRZJtq+Yhw2Bk9DhiM/h615+FoupVSOmrNRg2eeahJpd3KyNZWcUkahYoRMUZz0LgngnbzgkcjvSXNrDBe6XZK0U88sMpiuIfmjG/7oHTgEMT6FqlsbDT71tQW+jNxK858u4AKiNcfeUDGQDwaz4Li4lgsJII91s6XEbuuR5ZK4f6BVCnPevsZLlirP+rHhU5qUmrbFLUNEYamtnPJOjuu4R2u11CjqC2QMk5x6cZ60+COSx0wXSNsZHBeymz5qLnnn0J4wRn5s4rP0iyj1OO4llvGt7OIjzIovmaTnjav4An8K0dThXQnaOO5kmgkjW5V3DK8g3AbWz3Az0ompvRsiM4JpJamXDeGO4jN1p95wpVYriVvKkQjOWyPx446elZvj67jfXYmt0EUJtYikKkkRLt4UZ7dT+NWtU1K11C1NpbGeR2m8zdMBlR0wOp7j8qxvGqt/wAJAFbJl8uNJfl2guFwSB6VlUhFWZpSnKV7jLOfdjJrSVYpVCyIrDHcVgRedGCxjYKMckVctrsr1P41CszfVbnSW99qkelppceuarFp8bF47aO8dYkJPJCg4HNXtH8R6to9yLi01m48xeSZmEuc9c7wa4+e8DoJJrjyoQwBVOZHHfaOn4msl7rP8UrfVsUnQjL4kilV5dj1h/iTqayxytNYlo0CAfZlwR7jp+lU774i3EyFGWzAIwQIAQfY5zXl5n5wI48n1JNOF3Kg+WONT2OzpWf1OgnexX1urtc61/E//POa4JVgVCu3yntj0p1z4mv75hJNHd3TgYDPuJArnNMvfLuVnvAbiFeXhWVoyw9iO9ds9r4PuNMGoWzXDIqlpbeeU+YOOgJPPtxSq1YUWlyt+hpSjOsm+ZL1L/gLxe2mzyRX9ri1kYMUb1Hf2+tfSvwXfT9Q06/1+zeZ1H+joZQvBIDNggZPG3uR27V8e6S2j3xuxbhtMzIDbF3Mi4AAIkPXnrkDg54x0+xvgzp1tpPwa0aG2uoJ3mR7i6eKQOolZiSuQcZAwPwrkzOFJ01K3vGmFqVU2r6fmdE0gMp9qt2zSGN3T7x+Xd2HqayrZ3mmKgkIOp9qtn5gFjkcJ3UV48YnWy7BbxXEga5kZ1Xndt7fX1qS6VrtvJ5itF4Cg4Z/r7VZtIWhtFU4weWU+tVbh9iGMj5O+TyBTEOuzbwWflxlDjjA9cV4X+05rv2DwDNbIxWS+kW3UA846t+g/WvYNXhNraQuPkMpJ2k818p/tT619q8W2eiow8uyg8xx/tyc/wAgPzrowdPnrIivLlps8w0xdtvI27IJAxRU1pHssUGOSd1Ffc0I2prQ8GWrPdP7TtlVmN28idnt9OuHAPodwUVb03xZp8MkOmyLM8jscPJ5MakdfuCVnz+FeESSTSk+ZLJJk5O5ic1e8MnZr1m3pJn+dfJ4XJ4YefPDRnq1cxlUXKz6/wDhvJDNaXF3BKHSSQKMYxwPb610d1huGJ/CuX+E8PkeD7P1l3yt+J4/Summ+dtqZ54rlrNe0lY6Y/CiCKJSigAMx5wc4FfM/wC1LqTXvjqws47iNo7OxI8tV4Us5yf0H5V9HeJL37LbizikCTSDkr1Vf6V8kfGLa/xC1LzHB8uOJF69MA9fxrowKvUuc+JfuHFRxPiU70HOO3rX1t+x1rIvvhnJpbyZk0+9kRRn+FjuH6k18lkQbJSSC2/pk+te1fsda4bXxfqmiltqXduJkHT5kbHT6N+ld2YQUqOi2ObCytUPZfjDp+n3872+pKz2zRFnCysjZzxggj0714JewRaDLHa6ReXTRSsYdhcbXJHHTGQV4OO4r3D4oP8A2rrs1lLgxRoFCjv35/GvDNe0K/0/UYYb4y3NoJma0jUE5yemRjnJzjPrU5aoxhaXYeMU3NNbFRobS4t4p4Bfx+XDvnmTGFwMbQo7Hrk+hHaq19C1ndaXJeXH2VmlaNVLYHk44bnhVJJXOMHrUumWa3zMy3c9rPCkH2YQgk5ZR97uP/r1kas7/Yt1xFLcy292sZ3jcVAB3KW9GPau981kr6HNCUeay3FtY9SsJTcWeLByxGZlCo7ddmDwRx9OlTTSTNBqF3qVzFczRoqySR7WaGQnA44BAx29DTfO1CW9axjb7RM5BSO5wyoMbhgE4Qj0qTUUv7GCJ9W+zyRBtxmhQESEHALnHzEdeexptza1sZ3gvUytNutPvL7F1PcxQ4wrRwoGU93bHUHuPf2qp40uHg8UoZIRGYF8tVBBO1RtUkjqcDk1OJEvNSto4ZDdANmWSP5cqOcnOAMDOc8VjeMVkk1gzNdR3W9dwkj+795hxx04/Ks501sa0pu3NYjm1hmJ2xxj681REzM5PC7jn2qq6nvxUkWAvU5HY1lGmobGsqjnuLPucgc/LwKI4t1TQbDkNjkcfWpoovKk3HBFVUlqxRiVxbHAwKVoJQMlCV+nStO3llkmG1VC55wgq5dSN9lkO7tjgVg6rTsaqmmjItNPmuEzGrE554xitBLFowI7iSDZjlHfPFWdIT9xu65NJqFptWWdpPouKzlUblY0jTSjcS206P7LI1g5kAbMigElB2PqR79q0fCvizxH4WuWbSNXa0RmBlgJ3Ryf7yHj+tQ6bYzf2Xb6hZzyJKrspeJyGjfPAJHTIwas3Oqa8dv29re8x0N1bo5b6tjcT+Na+1TXLJXOpYWpyKcVp5HuHgL47aPcW0eneJof7PnZgrXkQLQt9R95f1Fe46G1rqMENzps8d3bMNyvE4ZXHsR1r4RuLiN4gtxa2cD84aBCAfZhmuz+EnxI1P4Za5HdxbrvSZvku9PZyMg870zxuHY9xwa5K+Ai489PR9jD6w4z5ZH2qysIWkkAJ9KzLvMLCS82NjlIQfmc9t3oB+tS6Hr+m+KNDtNc8O3S3VpcruRh1U91YdmHQimyw+U5klAecnP0/wDr15CTTszsWpheJJJY7RLm6ONxLMT0Ax/SvhbxxqzeIPGWpamzZFxcMUJJ+4Dhf0Ar64/af8QN4f8AAAWNhHc3UbQxker8HH0UE18YWXz3A/rXs5VSu3I4cbPaJrhj9nXtkdOmKKlgt5Lu5gs4PmlnkWNAeMsxwP50V9POtCFk3Y86FKc1eKFA4HWrmilV1a27HzBUDR5XOTk9e1Sab8moQPIdqiQc5wBzXM4GSlqfY/gtY49LslhmWSEQAB1OVOBzWpcagsYf7OCAiks/Xj0H1ryn4L6mlnc3VlqF6kVtJHujV5ABv74/CvRb+6spLCd7eSNykZIVZBx78V8viKLp1Gtz3adRTgmY1vcPqN68jRHezY+Y9R7+lfLvxDvhdeN9cuFiSZTeOis2AcK2OgI9Pyr6m0hbR7a5mmvIA1vCZZEEwySASBjNfH8jSXTzXH2iMtLIWO4gHJf3/wAa7cvi7yaOXFtWSZWlkbyJMW8agueRnj8zXY/s/S3Fp8UdHuI2A3SOkg9UKnP4dK5CWCZkZfMhJ3kYQhifYAV698M7GTR/Dkck1q0E8jOzF1wxUnjPfpXfXi5QtI5qNlK6PVfHkN1bau2pQeYsTkEsRkE45U+1cbq+t3NxGbdbaONdhDuG3E564HbqaxPHHiuS1ighluZ8SEkHG9uMdMnArgL/AMb3UalVjeUEYBkIBJ/AVx08M+XVnW8Sk9jJXxHd293sklaB4sRrPEM8KAvzL34ArRf7YtleSrcSRmVY55ZeR5q54UnqTnBxnqDXMXFtNJC0kmScbm2jv7k0NrGoyqoa4KAIFwowMCuqMpSXKjlSgneR2S/aLTXGntEF3deWA3lgt9oBXLP2OCDVXxTrDSaVbRx6X9ltizGFJfm8zJ+Y54JxjHbFcO11eJKzx3EybupVyM/XFTT397dSpLeXc87KMAyOTge3pVuTSs0Yezi5cxs6Pe29tceZc237p4pAY4xwSVZQPYcj1qjqptJGtxa+ZtSFVcuMEt1Pf1JqKOff1Oaf5QcBhwfpVxSetxttaFFog1RNEyn2rR8rPbn6VHdRlYTxyMU+VBcqK2cKRjnrVxJGW3MbAHkYOaLS1EqBgc9vxq2LVeFYcDtWU6XMy41LEFrc7CsZKquTk1ZlubeSPy/3h/3V/wAaeLWPsMUpjA9Pao+rJ7lfWGJb3skcYSC24x1du/4Ulw15cpsd0RTyQq/408YB7ZFP3Mc+XgttJHPpVKhTjrYXtpvS5Wsrq6024MljetFKAVkwchh6MDwfxq7Dr9/dXqrJa6YAeu21X09OlZVyJHkfFsYiWPJ6D8fxqXSlihlZ1cySYwW7D6VmoRlLY1jiKtONoyaNO/maQkTRRxxOVRvLQKAexwPr+NZuqF1RFjnEik/dJzj8DzV+SRkK+ft2MG4wSF7c/Xise8SOSdVjPHoHz/OuuTtaEkYNuTcrnc/BT4h+IfAOvy3Gnsbiylwt1YuTslH94f3XHYj9RX138O/F3h34go13pNx++hwZ7WXiaI/7Q7j3HFfC+i2483a0mx2b5GPygY966Lwj4j1nwp4r0/W7GZop47gPvx99CfmU9mBGRg1yYvLlWi6kNzehinTfLLY9B/bP8RRXnjuLw/Afk0y3QSgNx5rjcePUAgV4PYn58/0rY8f65N4h8ValrM+7zL67knKntubIH4Disa0ztOPvdh61pgYOmoxfQivPnk2df8P5CvjjRZFwWF4hwR70VmaHPLa6xYzwn96k6lfrmis80w0q1ROL6HpZZiIUqbTXUm3EjH6VHIzH5SM1KRuf5eppCu7oDnHNei7ngov6Frl7prqmfPgzzE/Yex7V3On+JLKazlnguNjKhZ42O18AZ/EV5mYyx9MVDdIyW8rZ5Cn8am/Ki033Mi9vbm5vZ7xpZBLO7O5DEE5NVo1csFViuT64FOcYrofh7ZWd94iEV8FMIhkO0nqcYH88/hXDOfJFyOmlTdSagup2lpprWmjxPZxW12Y4wpltyJGzgZ+6c966rwR9pXTpIr1JLPa25vtEeCwboQDzjj9KxfF1v4X0LTxHYXCWdyWIHlNiZRjgHqSD78VS0pbZfD7atbW+qXysWIYKEjOMLksTnGeuM8n8K86WOqVIXSPof7GhRqcspX07/wBM3nOoFptRbSrZxGxjjMuCyqRg8Htz+HXtXFa5/YP9pSm+drRiN4SGBjt9OowR75rZ0jxtNYaTc/aPIs5ZMpE2fOkUY7L90c9/0rntXvNNvdLt59NheWaBfNu5Seck4/z06gYrOlKspvmW+hriaWD9glTldrWzRn3Lx/Z5ZLUw3cDcCUxspXnqBWARmc7eRzWnPbtqUqytIyYXaiBQqgewFTQ6esIChOnc17FKlJany1WpG9kZRg3LuX+VNjtpo3DIAc9mGRXQR20eP8RT4rdB/u+tbON9zJSOffcsqLceVED0wOtXoIfkyrbh7GtC4s7e4URyoG9+n61kPp95Zv5ls5dQfu9//r1PLy7D5rlvy+vf6VKie2B3NQW12pIjnBjlPUEYzVokDjdVpktFIWs0Fw0kOGRjymcVIJl37HgkRv8AdyPzFWRn+9kUpOCQOCaEguR7f7ucY6kUj4wPb2qU5J659800qME/yqrAV5BgZznPpUtva+eqGO4CS7vlXcAcj68VHKyKQ752D73rirttcafcwSG2VY5mPSufEScVobUUm9SLUYZBDFb3UluEDEmRmABHHXHXv71km7tbeYx29uskKkfMSwZ/frwDVzX0kadLWNhJsHLAd+9UY7EDlifwrOjFv3i6sktEaZLC3D+SHikjUlASdpPPWsom3eaRmyDn61qSNJFArIu+MkkYJBTA6Z/WssyRujMytntuXP612KU1LVXMbJrQ1NJiWSExBmLYMiY4wQO2afAl5BcKIn8xVXJUdendT9aZBHEtqy7gnygo/JHJwenIp0Ut0nmSSKJ4gu3eecf8CFXNTUeaGz6Cja9pGHqDs9wP3YTHoMVHCJMnHP05p92xe5bC/gTmn2qSdfLBHupFcyc9y9DW8LOz+KdNSQYAuEYkjpg5/pRVS3uJbe7E0LSxSIchkOSDRUVqVao0ztwuIpUYtSVzUYrlfmC84BY8VpWUNiwEafaLyfbu2Arbx49Nz8nv0Xt3qhaLBJfwrccIpJZgewBrr/DOmafcTC9s0h1F0B3pPdCHy+2dpHPHOc4qMXipU01sGEwcJpTbuQReItG06zayufBls7HJin3mdi3oX4yPwrA17V7K60uaFNEtreYj/Wojgj/2XNdrq+m6VPZ7UF7fXAOUjtQGUH+6eOR71j6pfGw+Hmq6XcQLbtMymJcZbG4ZJJ6H/CvLp127S1u33PUqUVGDSStbseXP39jWx4QvpNOv3nitUuWaJo9rLuAB749ax26113wssZL7XJlt1ikuI7cyRRy42OQR97PbGT+Fd9dpU22ePhU/bRs7HRabrkOsXEem+JrNJ7MRsIZ5bUI8Z7EP02gdjSxx+FLxzZza1NbQRwlG8iQxpMAMj5cEDnr+PFXtT8NpeWg1DUHtLK3aTy98U+V8zH3NpHHFW9P8MeGY7NgYN4fbiQYYSY689s8ivIqThFX1+R9JGdVwakk/N7mJLpdlDo/2jR/tKW6Ky3DTXJKq2eiHZglgBjoaxBc3TWU1kAIraWRZGThnYjpubHOM9KlubrzGksbf93YRSFhErZVmGRnPfHTNRHOegwK9nCYbTnnqfP47GKTUKatZWYkKRgfKAOafuycH5geo9xTQQf4gCexpVB27jgV6PU8scMjn5c96a5yuFzilZefu9D1pCMZ9R3ByDSaC5FkZweuO/akYEgnp74qUhPcfShuwySMcjOKQ0QSIrKuI8Oo+Zic59/ambMse/wCIqy0e5Sw/wpsangjB+oqbDINrZBxk9gKQp24+uasENuLbQOc4HemldpzjCntmmgI1jy3HI9KFX5s44+uanI4BOAO4pFUdfbvTFqQeVvJ+UMPSoTYWoIb7OqyA7t+Tn8ulXtuD8uM8Gl+8fmbJ9+9DSY02U0t1UHAbcTkk85p3kndjgfhVsp8w6ccfUUFeeeOOmKVkBTMDMSUYqcHlT2q5feG5ooIZFnhnVgrMrptb6ZHX60iRfP1b6AV6DLYQyWUTtz8g/lXNicTKi4uJ3YLDxrcykeZPHGI2t5VUEMNiu2Dg+hFRRxz26StbzEEkAqxw3+BrZ8S2dusp2oxVmzkY+X147j8fWsUxzx2X7mRZ4gxJAG4L9QeRW6k5xU4PcwnDkk4yRjSiZ5XZmx361NZrIgBjmVTn1xTAJirNs2/RelT2iz4AV1Yg+oP6VNpk+6P824MpaSNZOc8qD/Lmimo06thrcZJ4+UjNFbxqVUtiXGNzd0o241SP7VCZI8N8oOCePWug0po/tRn06xtU4ZC1zcZVDjjjqePpXKQ7VvIpWzsB547dzU+tWcNlZx3KzC5eWU+UyfdKjBLc89SB+dedjKUnPlvY9LC1IxoXSu0zspfEVtah7batwY+cQExRyN16d/zriPF3iG71O2Md0kYMr7s7AD1/PFLp2o3eDct5MOJFX7mS3f8AKsPXL6S61C4eZlkBkOG29ugx7VyUMPGMtVsXXxU3TttcpcbQa6PwBrNvoetG+mWRsRFU8vGVORzyR2zXOJ8y+nNSRZB2557ZrrqQU4uMtmcWHrSoVI1I7o7jxP40fW9RiEhnWzhB2CTlst97jOKtDxJM2jto2lxi2snB89iv72UntuPKr04FcPElxIqokBwpyeMjNbVjDMmWlcE465zU0cLCyjbRG2IzCrVcpSerLqAKApxQw44696FT6Z9QaljUKCNmT25yM16SueYyFV53KdvHXFOyM9cjmnDbj5uuegowWfGzatAhyjcOePxxQVAPC5wexpwDYC4C+ppwQZCsw3H8qBkTrxxwepOKbsG372fqKnYEZA5PpSKNzfcGfXPNFgIo15O/cQBjGcUBM4GMEnHNTxhT6n6jOKXYNu47cdhU2AgMYY4GOOxpu3HH5+9WUUrJkoCOpwaWVYzIDGuFz0z0/KnYaKwj45JKk9M0rRsfujc7dKlkjUduMcEHik3MqERggMPm9xSEQYxncvJ/Sn/KSMj0p7AMM9qaCTzwSR09KY0IQoO7AI9cVJsk6bccdqVctzznGD9acgIYBiMD06UhCBR1A5rT0jxSLRBY6grNEuQkq8kD3FZ6pGGJGOnWsbUlK3D9xkY9xXNiYKaSZ1YWrKk3KJva3qOk3CNJDcRt354Nc/byWt9Otuse7qSw4rOu8cg4/Kp/Di/6YzdFCnkdqwp0+VqzNqtdzTujVGj2ind5JbHZnJpkukxK2FjwGGQRWmp+YfNmt+ws0lgTzFGCowRW2KqOCWosHT9o2cONIVPmUyKc9QaK7a60srnowPtRXF9an/Meh9Sj2OEkLSNyAPQZo3yqPLUjbnJUgEfrSu8YuNmfmxkrUpUY3bePrXtVleTUtTxITlDWLsJJL58flzQnAHBhwPzB6/nWdfWdu0rfZxOVzw0wAJ/AVqlVK4X5cj07VDMqqN2fuiuV0YrVG88TOove3MS6gZYI5AEKZK/KRnIxnI6jrVdGw49KkukkWZ2XdtJyCKbGz4LN29RWRF7mlHdSQopXcCex6Yqyb55DH5ahefm+lY63A3bnVvw9K0lvNLXTpYxa3E127KUl37UjXncNvcn5ecjGD60ueUdh8qe5qwTNIVOxiuOXA4FW1jGQTn2IrK02a6miS0jDpahg7Ln7zepNb8UX7vkg8Z4PFdFKUmtTOoop6EJiUt1yPTvTtjHgjHtVhYypz155HfFM4Y9cHrjrmt7GWpCNoCqASe/FSDls7fz4oVc4bb/WpBtbGF5HPJoYWI8bgc5HXv1qMKyk7sH0qxn5z0H40jMoU4UkZ656UARRxSNIAfl/TinuoC43KfTilD8HIOMUDBgwuSQR9c0n6AlcaxLEZxgCnRna2AQueoxkflSsAG2jB96Ux4xkhSRRYaLF/crcJgoCQoVXKBSMdeB6+9ZxU4+9zj86sDAO08+3WmlACxOAB0z2FJJIG7kQP93htvINNELHO1iQOvpVhFDfxD5eaZ5bYJ4JzzxTBDY1GPmVjzkjPb/9dIfm+VQBjvg06ONRKPOyFJ5HtSqqbvLO4Lnr3AoEIgxn5sH0xx+dZuphTIT347VpPt3b/mwOgxjNZ+rj52YjHTtisK+yNqXUw7zrxWz4YiMNu05ABJwKw5hukCjOSeMV11pE1vAkez7oHf8AOppLUc2Ol2oud20kHkCuk8K6la3dhHas6LcQjaVJ5YdiK5mYLhm3YGCKyHkCHKsVIPBB5rLFQ57I3wdZ0m2enz7VHTOaK81bXdVhTYt0WXGBvGTRXnPCzPVWOp9jKsubqYnk5PWtJen5fzoor3pfEz57oOX/ABqu38f1oopMozG/1340rKphyVBO70oorke5qtiOABmYMARzwa1dOjjaQbo0P1WiiqRMjfjVRgBQADxxVgqPl4HU9vpRRXRAxe6Gt/rV/wB2ggCM4AH/AOuiire7Bg/enQ/6z8P6UUVQdSG94hbHHSmoqiJCFAJUZOOvFFFSxEkvGMccdvrTYv8Aj4Ydtx4ooq3sD3Hnoh788/jUp+8fr/SiisyiOQDKnAzzTj/qwe+2iijoIhPGz8f5URk88n7wH8qKKpC6D4gN/QdqryE7we+DRRSBEicgk88/0rK1v7x/H+VFFc9fob0upj23/H5F/vV1s/yypjjK8479aKKVHqKfQLoDyGOBnFYsgGTx2ooqK26Kp7GcxJHPNFFFZmh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AutoShape 15" descr="data:image/jpg;base64,%20/9j/4AAQSkZJRgABAQEAYABgAAD/2wBDAAUDBAQEAwUEBAQFBQUGBwwIBwcHBw8LCwkMEQ8SEhEPERETFhwXExQaFRERGCEYGh0dHx8fExciJCIeJBweHx7/2wBDAQUFBQcGBw4ICA4eFBEUHh4eHh4eHh4eHh4eHh4eHh4eHh4eHh4eHh4eHh4eHh4eHh4eHh4eHh4eHh4eHh4eHh7/wAARCAFeAQ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CmG8whX5XvzVTR9YttS1O+gs5lkit9qhx0c87seoHAzXlXibxBr+tyGG2ZbKzz/q43O5h7t3rqfhhMi6olqqbP9DbI9CGFfOyhaJ9Iq3NJJLQ9Jt1PCnk1fjHylqrW20kc4yetXT5KR83EQ9y2KxjSnJXSNHVinZsTaNme9IF+Yninq8bgeW6sMdjmnpHFvxNKUH8TbSQo96PZy2aD2ite5Vfpx9BWXrG6S0nt1bBeNkB9yMVrXUah8I25c5DDuPWsrUxtG7PNTy2YOSsfK89gLZJFuJSlwi73DdQc8AepzXS+FNSge6XxBrF2jNZRiOFCc4OPvY9T/OtL4r+H4m15NXVgIJuJY84Ib1Hsa4aW1tob2OR95tdw8xcn/CvXdqsbN/12PJs6ctEekeD7qa+1a/8AEdw5iNyBFbqTysQ7/iaf4w1b7LNaXAcufmGB1IBU/wDsv61m2eqw+SqrJGIgBgjgAUTIl/cCRQTGo2xkjr715/LefNJaHYnaNkytG17rdw6w27IjA73YnjJzxXoHhbSpNPtFjDHGM8+tHhHSNtt5kiYTPA9a6iOEeYQRx7VjUqX0WxtTh1e4ltGxUbxzUurRY0e6UY/1TfyqxEgGfY03V1zplzngeU/4cVzJ+8joa0Y6/wBF0vUUxeWcUhx1I5rCufBdvEzNp9xJD6Lk4FdcnCDp+NO2s+Plz7AUKUk9AaTOD+xa5Y8rc3Kgc5Rtwqzbaxr0ZA+2xzgH7sqc12aWs7cCGVv+Ak0kvh6S6Xa+nSknuIyK2jKp2Iaiupzi+KL2H/j60aGT1MfBptp4ztbq9hsxaC2eRwGLZGB36+wq/qfhq8s5gitJE2AfLkHauK8TaPqjhkikSJl/i2ZOO/0raM43tJWM5c1ro7fS/F2kXEF7qHlwx2wcxxbiT1bAI9fX8ayvGPii30/Ti9jctNITt3wKG8snuQe1cfoFrdrHcWd5b28duG3xhuQx9cdiK5nxzNYLqlrYxWcLSCVZC4mIAP8Au/1JrenCE56GU6sowPXbbxGslxLbW7xXT2sSmdUPzbyuTx2+lX9K1mHULkW6ROG8rzCSMADOP6/pXjek3Usul3CjFwXkY5SRYpoDn36j35rrfhAtw17qOoMrLbzOI1VpvM+YfeIxxipr0oxg2OnWlKSR6Oy81WuBhcY6GrbEkVWufuE+1ecdhRlwpOOvf0qq94kEylsZqxOfkJHGRXPeJi7RDULXLeWoWaMdRjuPWurDU7u/YictDphq6heWA+prH8ReIbqwjN1JYvfafLxIEj8wKO+4elcFeeIk2EGXA9c1z7/EXVNMuBb6TKZDIcEMMqa9GnGUtLHNVqxitWb15qvwxvZzM+ly2rHqsIdFJ+gopZdPXxAkd5qTsLjb8wiRQBn8KK25Wc/tP6scTatdW+Li2uPPjB+YZzxXoHgO7jbxTplxHkC5ieM4/vYH+FeZxxTaZsmVsxscOM9q6/wldLbXVpOHKrbXyPkdQjdf0rnqxutBUpao95huooJmMqZVF59s02/a0ZPP+ylkPVo3/mKydR1zTdPvpra8S8Lt82YrdnGOwyOKzv8AhLLCIFbXT9TnyOY2t+Pz7VdCUI00rirKTm9DeS50lgqxXUkEoP3ZHI/UVHe6n5cfk3jLNA3QMxYH8hz+dclf65dzEm08L3GT082VVH6ZNc34h8S+MtPsXaM22mwE4GxTK4J7gtwPyrT2tOb5bmLjUiuax6xFqtlYaaMRSLFgfuF+Yx5PBC9RUVvPHfwfaIWLoSR0wQRwQfyryCw8YSa3pVto2rXWy6hKtFeFVBkKj5QSeNwPqQCO6nrYTUPF2go0bXJh08szLdJbbo84JCnPKk8YB9fSoq4W+kdx08Vb4jo/GWmw6hdGGSPMYUAV53qPgm6hnY2t5hewZc8V0A1PxIniHSX1Z50sL3DR+bCE3r03YHuRXXyWbO24LkEZHFcVR1cLK19zrp8mIV0jzDS/BbxuGll3/MDgDgV7Z8PPDdqIrWG8i8yOVpHJRAxwMAZz2GD+dcn9s0+11D7GFlnumYKEjXIVj0BPQGu48I+KrOEwRQxz2V5E32V4rhNheTJZlU8jOGGPXBrpwyq1Jqc1oc9WpSguWMtSD4ieNvD/AIQvE0y38NT3Lso8uWZUjibjttGevHSuXtvi5oHzLdeEbjOf+WM+ee/pXqfjXTLfxVo72d9aecrLlHKhJYj6g/5zXz5N8MvFketnT7PR5LtQcxSoo2MvUZPY/WvQdKnN2sYSqVIa3Po3wrpfh3xVpMOoaFfQzrJGHMST4lj9Q6kEgg1k+MNLt7LRZJoZpD5izxlXA42qOcj61g/CD4U+O/DGuw+Il1HStITBW4tkYzkxZ+ZCBxzjOckg10vjqRX8KQMG3bort84xnJx/SuXGYWnTpcyjZ/8ABRvhsRUnPlb0Lvg6aGLUFjuYw8MgyR3yB69a6rx3r2i+EtBlvBpd3dTfZ2lgUROYmYDhWfov+eK4C1kaF4pozhoyGHPpXc+ItNtfG3g9NGudU1SxgnYH/Q2AMgI+62eo9v8ACufLaqs4PfoaY6EtJJnmL/tDaKkMSweCbmacr86ifKhu4Bx/Stzwv8a/C+qTx22peE7/AE2SVwquI0lTnuTkED8DUOnfADwHpqM+pXOu37EY2mZIlBz97C/41Y0n4QfD2yuzdf2Xq1x5J3LFeXYMT4ORwByPrXrKE+n5HEpRtqdP4ktYrzTxPbt5htMFHA4kgboR9DxXJTWsUxIeMHjqRXfXGoPc3cMr2kcdvFGUAhlyjxngqwIGCB0rnNXsDZ3zRD5oz80T/wB5DyDXl5nh+WXOvmehga148jOWk0Oz8llaMHqelcLrXhNZFkm+zqQPbmvWrGFZrvyym4KpYr3PNSeILS2gkSNIyPMXJHauFUJqn7SL0OmU4OfI0fOl74HgVjIFmjDHkI3Br0fwlYf2bo9vEoI2L0IxXTyaZbs2dvvT5LVVOFUAVnKrKStIuNKMXdFYOSnXtUUx+U1baHoO1QSx/KfpWJoc9rcyRWkhZiAQV4rzvTdXvLTV1tJ5SySt8rMevsa9C1+38y3kT2yPwrznX7TbC0+wlovmUj1FdeHnZmVRNsr/ABE0KwMyzK4hlfl9vCj61yHhjQpLrxXBDCyzoUZkKewr2/wdpdjqGkQ3V1ClxcTJu3uN23PYZ6Vka94Ju/D+s2/ifw1GoKyAXNv/AAlCfmI9OK9mlNLQ58Th4WbirlrSrOSOzVHj2MOoIor0H7BZ3CrPG0eHAJwaK7vYxPP52fM2s2M9xABb8kHkZqz4bIhvGikcEBlUn3CmqRu9VRTCsO9um8CptHt2GpW1nI2XLebOfb0rx7e7ytmytzXPp3SzFdaZbXRCS+bEjbtvXIFXoLeHHEMef90VkeCbpbzwvYSpgJ5e0Aeikj+ldDbrnpmvNUbM9O+lxn2aFjgwoR9BXB/HCzjHgi7K26hEKMzKmWA3DkV6XBF8pZuMVQ8T6Yt9ot5E0e8G3YH8q3pNRlzGFZc0XE+QLW6soFXzLsL5pBPl5O1QTw3vwOKba+IDZH/RL29hI6NE5UAf7uQK9EuPhrZJKT/Z0uCe5PFFr8PrPzQo00tz0yf1ru+v030PN+pTW7OR0zxFqmtanZeb5+o3cUm4zXc5IC5HAHbt054r3GQrDpjT9lXisDSfAy2DmZbGBG4AAPP512l3aRTaZ5SgAYGcdq48XJ1WrxsjrwsFTTs7s4jUNBa20KeLSriO7F3OJpld8YAwQB2LZzzx2rlNRu7yTUybjTfs90dsdv5XyqMfdbrkt7jmtaTwtqba0sMOvTWVnNcjzghIABOC35Gu78J/DSwtL9dQiv7a7uwW5luVk43cH7wOcY4ruw2InOPK2rficeJwFDm5kmvyO/0/UZ73RrUXLtJOkK9flLnGCe360s0bKzzREGTGQTjIH1x9a0bbT7xYVQW0Eqrj5Fl3ZHtgVoNarHiRtJkhI77Npx/WvUjKNjJxZzcnzRm5KCJ45AyNG+C2T0NZfjklvDkXXmyuG5OeryV0eq273rxW1tCqRbt829cMx6Ae/rXP+O0SPSEhXhU05sZ9DuNebmM1KDS8vzOrCxanf1Ksf3F4zwK6fwzdPJpstiRuaJhJGPXngfTP/oVdl/whumuAy7Dx/wA81/pikt/BsFvdedA0a8EcBgcf99YrlpZdWpz5kzapjKc48rM2DVPOj/1LbsdFbH8+Kk2LcxyERAgDkHC/qDV6XwhNcTCRbr7Ln/WCN8hj64K8VJaeFrW11CKzfVmWeQFtwVug7kDA717sJysrrU8x8t9GY8sax2Uqqoi2IXGGDcjke9R3j3ev+GLa+n8kvaLhCqBS0ZxwR6g/oauaymn6fqUtitxc3nlnDOEwpOM45b+lVv7TWC3igtraUxRAhIpJQEwRjGAuf1rhxdelU9xv1OuhRnFqaR5/4gOtafe2+qaLFHPJGpSSCQkK6n6dDT7a/wBW1dvtmqWKWJHyxwK5faO5JIHJroZoWUbzGyj6HArM1e7tbCylvLuZIIIVLO7HAArwueaj7Poepyx5udkbrx+FVnB4rmp/iX4OSJpW1RtqkjHksCfwIqCw+JPgu/kMcetQxsoLfvlKDH1PFJ4aqlflYLEUnpzI6mRflz0qCUcU60vLW+g86zuYriM8ho3DD9KV+VrBrozdNPYyb6zjkYOyBmAIB9Aa4/WNO3RzJt4we1egSKpByOaxdUt1JbgYYc0Rk0OUbmN8Opkg09bPdgxEqAfSvQbRY7iIxyEFSOhrxqW4m0PWiy8RSNtP9K7jRtbMsHXHFetSnzIzi1sQ3Gl3NnqFytpqTrau26ONlzs9cH0op93qC+ZyyZ96K6PbSXUn2FN9D57tbrVGPlxMGPTJHIrS023ks5XeVy08i8t9TiqsH+lqZUGy4j6j1qxb3JkbcfvBRkeuDWc/JHmxR9A/CqeK48MeRCCBbztF+WD/AFruoF2rXlnwOvFJ1SxBOVdZ1HbDcH9cV6rEOg7VwSVpHdF3ii5Au7jr6ir9rEHJHABwKyrq6WwsJ7xkLeUhfbnGcdq4TxL4w1Wy0oX8Uct0jgPEIxgDJ+7gdfr3roo0nMwrVVA9Wura22j90jD/AHQcV5prV7bya3dWi7YvKYIccY4ByR7560vh3WNRm0qHULyCSwuZMtsZ88Z4yPesjxvod7qFyniXQSVuHXbPGO5HGf0xXRyKi7s5nN1Y2Rmanpuq3Hiu11iDWpYbUMoktuSB/srzjB569PeugnvIodrtjfLLhk7Bc46+1cW+peItzK9iofGD8gP9RWzoel6lqU6TX3yRqwYqFAz3wKdWvT5Grk0qNTmWh1Y062lniAjAZmA/OuhbwnJG0iJdQhUdkyY2wSpIPQeoqlpUIl1ayhb+OdFP4kVv3k8zXA87eEZ2cFW6ZYn6964cNRhKLbXU6sTXlTaSMZ/DN4gIWSEn1CuP/ZaQaPq1qxkt7lUbHWO62H+YrgEsp2knupNb1W5ld2dYkvXRFyfrS2p1lY3VtR1TTuOGF8WOfoSa6fq9JbNiVSq1qkehK/iqFAEubpwT085Zc/qaxvGH9pPpl3Lqkciv9kdE3R7BtCngADFQfDi91d9PumvNQbU9k5HmSkZ2ccZ9etbXxByvhFjuypN0Vx/uJRXw1qfMptr1M6eITny8qud8nhO8eO4/4mdsyXD+ZhrYhgCBxkNVVPBWsxTs0OthY+MKrzIQfqGPFaWlSQCyjkmtyZHLEssxz1wBx9BxT72R3JWCe6iBUc784/H8a9FYOnJKXLv5s5ljKsdLr7kZ1p4T8aLIfK1xdoJK7LmQk57HeK3tH0bXLe/sX1ScXEwyMg5P3Tnke9Jpt9MdsMdzc3EqkZBA5H6VsyvfmaIvFLEscoKSEfMEJwc8VUcNCm1JN/e2RPETqKzS+44/4jxSWGpS6hdo4iaJZMs24kAYPA/lXI/8LJ+HcUef7eEEmOYjbSbx7fd616P44tbaWeBmna5MkZWRXyVAB4xmvPbvwdoBuTK2mqWPGNxx/OvKrzdKvKyPQpR9pSjqc1rHxq8PW9rMulaTql8NpzNPGIol46/Nyfy/KuEm1xfGNhHZ3wW4hkctJGj/AGfaR0GCctz07cVe+OdlDpvhMrZwRW6/aVBWNfmcc8D1NcjoFjPJ5F0dPttVijtv3NzJMI32Hor5GMj8DWdScppS2ZvShCLcXqjjNQ+H2qX+vXFwNQ+0aYt2sBmLm4lDEZ5VeTj3I6Vw+u6S1h4hutHj/wBIkgmaFTGD8+D1A/WvYLaaJ4LGG5sEht5NTe7nk02XKW+xdqOxH38kNn1rU8K6P4LuPGlv4k07Ubu71V7lp5VMqlM8ljjGQPau6OJlH4tThlh4yfuaHhWkaxrGh6is2j31xbShuAj5DexHQ19VeCtQvNU8LWF9qVu0F3NCGlQqVw30PT1/GqdxonhKbVL/AFyDTIItQN0EMqqMZCAnA6A57jFdDbWdzFEGDpMp5+U8j8K4sdUVVK0TpwlJ0m7sQ/exxVHUIwy1cmDI3IIPvVa6JOc9DXl2PRucl4j0qPUNPZdo8wA4Ncvpc1581jIximi6se47GvQZF+Uj0NZXiHRLXUo1ZlaOVR8skZwwrooV+R2exEo31Ryl3fG3k8ua53N60V5P4x/tTT/EN1Y3F3M5ichSTjK9jRXuxocyTR5U8aoyasX9PuV/ttvL5BP51Ko2XU7xjcqOc49KgT+z9MjaSOUzTEYX2ptg1wEZ5rhYRId3PU/hWLV9UQnZ2O8+HnjJvDst9Otr9pK2rHaXCBsYIyT+PA5NVtX+LnjO6mnt11CHTQzcCKIBk56Buv61gWkVvDIty0aXkQG4oSeSOcVi6zp0Z1F3tLsXEeQdxBDH3xWlClTd3Yyr1KkWlfQ77Tviz4tbSJNJvZoLxCJC8lwMsykfdJPp2+ver2h+PJ4XWKWVjcDEhCvvUtgH5ewHbA964C40i5Lx29vIk7yxhgIyecjO05/i9vUVoeHPDt1NJbRyWpnZ3Ae28s7lVsbGB7k/McDkBSTxWzioxbSMFKUmk2enXvjyKeIs0IWZuh3ZLH6V6V8PLw3Phm3mbcr8+YGPIYkk/hzXm3hfwHi9j2adsP8AecHA/E0k/wAVNK8L6jeaLaaXNerbylGuPOChnHDYGDwDxXnOpOu7RWh3xhGiryep7DcxxMpOxc+pWqzBRgKAB7CvEdU+OWpTJt0vR7SNQWy0srOdo74+XHH1qzovxxinuIo9U0dYFbAaSKUkA45OCOlZywdW17FxxlO9rnunh5VbxBYls4Em/j/ZBP8AStiPzZGDQ2rOTFlgD+lcn8NvEWj+IbxdQ027SVIIJJXQ8OhCE4I7V1lnfQqZZJPM3l0X/ZwF/nyea6MFR5lyyXUxxc7tOJ4n/wAID8R9NkkYXOlND5rMEluCpJY98r/Wsy88J/EydPJhaxnmjDZCXqBiPTBxX0TNcRyR/Iy4J5Pp9KoSu8blYsZ/h9O3fvXp/VonL7aW1zzf4S6dqmjaIbDxFay219Jds3l7gRKpxjBHHX3rrvG6vJ4R8tojExNyu3IOMotbbx/8SxnmVWZJN3DYOc1jeNJjb+ExcyRD901w5Td1winGfwrnxsFGk0l/VysNdVU7nUW4dWFuoKyIxUqH2kDJOcZ54OfzrRsHvZZzEYSzjJ3Hk498detc9beK4b2GC4n0nczxqwP2jdgEZx8ymrMeq6WXDf2bOkvZkkQk/wDjop0sfSSUbjnhqjd7He+E7O8bUR5yRhCPuhijAZ/Ou+QW5WRFAYJ8r55/DJryjw9dY1O1uJILy1VWDb5ioJA7BR8x/AV6JptvEZb6eC5EqXRB24OVJGeRnjj6V0+1U9UYSjbcxfHlmgt4JY42QeYQDnjGPSuIudwORznqQK7zxxcRNaRQvMd6SKccYPB5Hf8AGuEu5EA29TzXiY7+Mz1MH/DR4p8Z7WTWr82kdy8UMJDFV6bxzn615Bqfh3xE1vPaia08qXrhT834Zx+lfQXivSZJtUkmjX5X55rmJdBmkDEqFxyK4oV5wZ1ypqSPGdD0nxBpwnVWdbieD7GGiPWM4+UD19/eup0L4feKPCtlNfaPb297eTRlc79rIODgA9ecflXp3hjQYbZvtt7GjzA/ulxnaPX611CyJIOCMjtXrUVKUbz6nm1JKMrR6Hzto0PiyC0j066SS3dZnmneVuWc+1dXaN4mQKF1CNhgAfMO1erXmn2t4pW4gSX3I5H41gXnhW3wfszOB/dY/wBa569Ooveirm9GrB6M5u31bxVbr88cdyMdMg02XxdMnGoaPKo/vIp/pW3FoAMwi3MrnjBOKr3ei/Z5HiMjZB9ciuB1H1R3W7MzofE3h2Y4e4kt2PGHGMfnVz7ZpU0X+j6jBIewzg1TutFgmT94Ffn+JazZ/B+mys2YVBPQplSPyqeam+g7TRwnxc8OTalrkF5YIC7RbZT2JB4P5Giu2h8LQQ7lE07DsGlY4ortp42VOKiuhzTwtOcnJo8NZ4vMeUWpXHCjGRmrNlCZ5CghMsmMuzHhahiJNmAf4HywrStJ47G9cyN+6nUMrV2yk0mkcaV3cl08NaXhhGVBTevsQaXV/B9+lw09rKWRzkYPPNVzdJNqLTxkmGKPaW9STXr1ro91daXaXUIEglhViB2JHIrnnVnSs0axpwqKzPHbXRtcs5xNG0isvRsZI+lexfB6aNPEE+o64Hl1S6GFuJmJI4weOgJAxnr2qE6FqTMEjtJGJPQCrdrpOp28sMBtZUl3cEr05rOWMqNFRw0EeqajP5dqyqSjMNoZeq5HUV8w+LfAWp6NvuJLpLyBiS8qK25T6sOT+PNfSLO0dvGskmWCANn1xzXn/wAQL2W1MawRhpnySPQdq6KNXkMKtLnPnlWEczRTIu1eVb29anSESDzdpZSODitXWbK4fUJJ5bBHick+WihcfQ4OPyqnaw6hNK0dvYSRDPHBKqK71Wg1e5wulJO1j1j9m5pLXX764BXyI9Nl8xRjKhiEAbnPJII/Gveb/wA62lUGCVleQMjRgsoBA9M+leMfCdbjRIQtrGIpbhcXEzIGMgz0OR046V69F4j1DYqNHYuB/etU/wAK5Pr9KM+Y7I4SpyllLhlZW2zKpYclGA/HirjyxkcvszhRjnHP6VnReKLpRtksNPf/ALZMn/oLCpY/FDIBv0u25/uTSr/NjWv9qUe5LwdTsWdSf/REjt0kkklfYWLYwg5PT1xis7xtbKfBRtfMji3m4TfI2FTdGvJPYDvVqDxHZibzG0l4z/ejus4/Na5Pxd420qTUJ9F1S1uI9OuEZVkdhuDOu1iGAAzgDisK+LhWi4xl/Vy6VCVOSbR2EGk6T4f0OG617V7eKG3RInkEgjhLBegduW6cbVORWfZePtOvp2tfBOmPqDI4je7IMEKE+rkGRv8AgIXp71bsI9E8S+CpPDc90l5ZGBY0diBIAowv/Al6g/hXFfDvyvhr4om0HxAmYZH862nH3bhDgK2egIx/OsnyxpuVFajTlKpy1HoHjxvivJbyT/aYobHGZINNBjbHuT87fifwrsv2cfH4vobnwfrV1LbyT4EUqvscNkfxHp0xXnPiz4tal4i165t9Ovl0/TIpXWJIxtZ1XgFnHOTjoMAV5h4nkkjQXSqrMswk3sSfx5PNejhadXkvUsc9eVO/uH2VH4gsb7WNQ0y5tbiya0lKqZZxIB/tA/3T3A6daragjJOVY8g9u9fEmmXtjO6bhJbv32EjjucZ5rspLtrXQpJrXXJp4sYKrNIHHHBGTx0rjxtKMpLo2dGFqNJ9j6WuQD94AmuU8Wak2liJ1sZ54SxEjRLuKD1x1NeX+FfFRiviNW1XVUs5FURzC4eRIuOd4znPvXc3t2YbaGSz1ya5ZmUquPMR484yxOePTBrzK6lhZ6o641Y1Yiafrtncz+ZbXcMmeCm7DZ9CDyK05mmeMXdicP8Axoa4zxbomk32qm4m1qz05oU3mUIsbZHvnP5VNpNjrNjCtxoni601QSkMsd0p2bfZhz+lb084oOKc3a5xOg3JqLOwg1iaQhGtAjDgnNXI9Tx8kqAN6hM1gRawwRzd2MtrOo5kjXejD1HcD6iqbeKY7n5La8hlHQhXXI+oyCK9CFanNXi7mLTg7M6+QtcLwsbem9a8+1vWNSbx6dJhW1FjHGPNYRfMWxyAc/Sr02pbrWScXkoKKW2qc/lXP+G9zTTXUgLFjncepNZYpwjTdzow3NKaSZ0LDJIpuOQc0qv0PrSj7x+teGj2LkUifNnHWipcfhRVWEfLlvcLHdSswJhcnIq0s6+WIl2XEPYE8rSWfkRqUjs2uD/ExqXy9OlyJIWtpO3YV7smr7HjxTsLNJst0RI0jDNxGP61778NLwzeDrNSys0QMZIPXByCfzr54Zs3Hk4GV4B9a9V+DetkyT6XIpUMBJHx/EoAYflj8q568fdNqUvePY7OXYylVAwMGrk86fLyC3oaxYpeAB61aiLM4bHbmudM2aJZhG4I67u/pXF/EGC3tLQ6h9lkuZmcRKqOFOMEk88cAE12RO0jivM/jpdxroAjkRJA864VicDhueO4zmtKSVSaizKq3CLkjj7fxLo0sDMySLKpIMLJ82Ouc9MdO+eatWfirw1CT5hkUdRthJB/KuCbzLW52m53pINiyAEBlPuR07VqWVhp9jqNrcahJc3GnIVM4hQCZO+QH+Ur0wehyK73gaTOFYuoj3/4eGx1S/uYVt5HNjErS28imJtz7QnXsSw6V6bL4Xg3Y+zMp7GO5IH/AI8p/nXi37Nlw9xNqKoMLPqMG3ILbo41dgSTyCDsH4V9FB2UmRuFUZOfSuWrSp0LRSv6m9OrOr71zhZNL0lrh7eHV1E8bESIWicoR2ID5/Skfw/Ky7orqJ17Fo5Bn8lI/WvDfFFpdeINav7+d3NvNcSNGqtsRAHIJ/E/qRWXpUOsR6lF/ZF9dwxiYr5bXDDCjGense1T7ClJapfibuulV9nGT7dD386HqGdsYgmIOSI5kJH4ZzWF4o8NRXmn3EWqQy2iSIULPHgksCOAepr1DTYo4bC3huNsrRwKrM/zFiFAJOe5rifG0cL6XePBEZ3csVSI/dZB0x681hDDQlrC90OdacXZnmdx4k0DwnG1vpUKebbpnaHJYkADkk45PpjvWx4e8UL4mgxr9pbXXlATxI8mTjoQpByo4Pr0ryDVvtNj4lur7VdOj1TTpF3yQxv5ZPy/K7H+FxjntnIxWn8Hb+WG4vNTRoprpQHgE7KscCA5I+bkkkrhV6jntXpRw9oXT1MHrJKSa/I19X+FOvRvda14bkW/sjK2bUtsnhzztOeG646g+1ee69c39mfsV9a3drcLKBsmQqykezda+qdTku4fhxd3Zjitb/U9rySpnYjhs9RnPJ/Q1zk8Wqzafs8WeGrfWNOUDF2YRNCwPQq/b9Kv2tSm7bow9lGfkz5tstSspiq3ESK2fmZRgj3roL6ysbbQmvrXUDMvdVPJz2Neh+Jfhd4B1a2a60KefRLpeSqsZI2J6KFY5H1B9a53VPgn4ottIN5peqWV3bTqEVJWMcsrHrtXBGPckd6UqyqSTjK3kUoOCs4h4EbRLqWC01OW6jtGQFoRwZT2Vj2Hc45Ne6zf8I3F4NW20aKzhljaI7IU2d+eMZPXrXz7r/g3xh4UjtW1ezAab5USCUTyYHchece9XtG8VSW9k9pM186pjzsocxj34yB9a4c2ouqlKEr+Q6CtoanxGt1utQjjvrLTiBMiw3HmfOyluVIz0o+Inn6JPYWem2atH9nEj3BLl5H67QQwC+gAFM1qzgu3jvtTsI2jjICzLKPmGMg5HtWlp2ttcXW2DVYra3VvkW4tlm2n/ZYkEDPrmvMoYmlGnGM47fcaUoSpuXmVR4g1fQ7+fT55JZ2SFJQW+VgrrnBOeo6VdsNc0PUZI9uhwPqbnFu7qEG49z/+qoPHl3pWmXkd/DcwXdxcWUpxgvJJKGGWYYwAMjAH06U7wFHb3fiGXVp7Q+XACYpi45nIw+APT5hz3rKtRoKi60W0vJ/Iqi+aco1Fft/wTY1Cz0e9tda0vTNsF9CibwhICsFBG0Z6H+dcz8PNWnfdZahdptjBCl8ZLZ6ZrlfF2tf2L46ub7w3Jc3KQqTqE0xykrE8rxxjoPrTtFW3uZ21rzFgt8swtW4bJH8q2jRlTw7cpNppNN737HZhMTCUZQlpJXPY1UNECp6UFfn6nkVR8IJKdCtzPne2WOfQ81qlfl+lZq6Wp0J3QxW/2R+JooOAenHaiqKPlqynkEqxtK0UefmK+taGqiH7GT5wYjkHIzWfJG8KhpEBGOo5H401bm3B+W2DN7sSPyr6Bxu1JHiKVlZkcOfPTcSMjOfSuy8BahIPFOmx7ssZSG2j+Eg//Wrkoblo2eQhS7jbnGcD2r034T+F7lLhdYv4fJZgFgjIwQv94+5rLEyUYXkXRTcrRPW9PUsgLVoxjbnr0qvEgRfpU6n5PumvJcz0OUG5JIzj3rx348bylsdpdVmyRjgDb1New3HCbMZJ6mvKvjCuqGDzrOxhuYUOZvMQMQAQRgHqOOa6cHNe1VzmxUX7N2PJpRqF7HawgTSxNuS3j6jryF9Oa0bTVNLfwvPpuo27x6nC2+G885281BgCEp0HOTu7AdOlYJMq4/0eUH3WprG6a3vYbj7N5rxurBJYt6Ng8KQeo9q97mTPG5WfQH7N+nSWOvz3H2uOZJLeB1jTeDD5gL7SCMZxjoT9a981iaWLRbySNHZzCQm3k5PHH5187/s/W+siQ3kiNCl/dpIhP/POMMCAOwyQAPavoZriR0VHVSuwncgIPsRjpXLPCutJyTOqjiFRaurnzd4vtbrSNRuJHVo7G5bcvmZVEc/eBP8ADzyO1Xvh7p8mqa7Y3EgK26zL5X7zcrkn2AB44JxXt8onACG9lk3YBZwrYP4jH86akkEDK0ttaNOpykiWwU8dyR/Ss54KtyWTVzsji8K8S68oPXp5nQMFaJwoGOO9eP8AxSu7rR9HtL603kPdTzkKeCiHbj39a9Usr6O5M8IjZWhUMx7EGvPfjBF/xIbO0kwWj0hpGAHAZ8t/hWCUqNObktdEZJqpOKXmzyWybwz4i1FtRmt723usEvBC+1H3ZO5kbOeTng4rptEuPA+k3VxealFfXFxvjkU/aUWMFBjZsHbA4/XPGKUWg6df6TZm4tl3C2j5HB+6KbbeF9It5N0dmm7scd653j2tL7Gqw3U7O01258X2gNtarYadBIyw2qj7/qWPX6eldfpMOsaXGH0VvMjZQWtZsFJCOCcHge/Sud8KWaWOmomzaGYnHpXa6RcrFEY2toLiJ1+aOcEqTjrxj/69Kji3z3kyqlD3fdOE8cWej6joA1K3jttE1m3uD9psrcu8csf8T7gNqnBOBu9a5zw94z/tjxakCyZs7JzGiDoFQD+bkfgor0f4leBdQmRYdY1QNabVZIo7R0hXcoIUBRjgECvIYPCU/g+W8v7GSO6icZkURSK2M9iVrvnByekTljNRWrO5k1S21fU76/ttVktr3BtAickovUDuuTk5FcbqfnaldQeHNAupdP1ITJcTLOnyXEO7DliPvcYyCeeBTbjRj4a8Jw6leQPeT38jzslmSZY1YZx054wPTJrE8O63cNZSAT6zdJdOyKZlRLu1hzhyG5JAPPr6VnyNPU05k0aFr4EGoeIL7TdB1XUYIYm3Rm4tlaGRgOQgbHAPGRUOu+FvEa3S2d3qGlOGX5JYrPa5UcZGDjv71fa8uFuYPOa7uLXTl3R3agsZ4iuCT3JH51H4K0m71L4gSXdjrX23RpWNzE8s/wAoZlwwJ7dMbfYcVhKip3aWvoWnFbnLv4L1pJ42TVIZVQMP3kRBAOM8846Vr2+ja3awJawmwWAAgIrsoGfwr2pvCs8h+WTT+T3uVFNvPBOpW5Qyw2YVwGV/tMYXH4nn8K5Z0a1RJSh+BvH2K2keHXfhbUbyP7PJJaQ2+4MYkLEMfU8DNXtF8FwpOsl3IZsMG2KuFP1r1bVfDc2mxwzzrA8UxKo8UgdSR1GRVJbWNSNq1jNzp+5JWNKdKm/ejqVYV8oBFXCgdqlSQMxUrt9KmMKrnFNaFS2/HPasrnTYiHUjAODRT3U54FFMo8RuvhTrEbN9k1G0lU8DcGU4/X+dFn8KdYchbnVLSGM/e2BnP9BXsgXP4GnrHznHFdH1+tbc5vqlO5xXhf4daLpEguZFa9uF6PMBhT7L0rsYYVR0AHGc1YIIAX86ai/vv8a5alWc3eTubxpxgrJF8j5cVIByPQZqFDuK+1SK3Jx+NCkS0LJg9cZrI1O3MlvIuzdk9xnitMnDZoP3jT5iWjjZNHj72qf98CtXwtoNodYiuJLCN0tUa5YeVn7ilh+oFbpVfQCuk8Jae91Z6iYLfzWKxRFAwBKGQF8AkZO1a6cJedaMTnxNo0mzKS0SwutPtlh8lrW0QNsQLl35bHoepraj1KERhSs+MADy3B4/EVe1zTml1I30cFzC77Qyz2z4G3phlBA/Ws5rG4kTbFhmB5jFwoYj2BCmvp6E0oJS0Z401d6F1jZYJa4YBx8rMgIx279jUQtbGWUvJLFOXwdpZl56gjg+lW49NuPJHl2NyjbRgG1LYPplSR9aadEdoPMjhnS4VTlTbMOfQZroTT2MmmQRJFHY6p9mi2gQ7QA+8sWzjn8RgVz/AMXEV7/Urbjbb2QgX2Cxf/XrrtC0fUI7GCO7hnE13dxPOViOFAYcY7AAVw/j6b7Vea7OONxmwPwIrwsxl7j85fkelhF7/ojF8OWccmg6e3Xdaxc/8BFacWmwrIGCDI9apeEs/wDCOaZz/wAukR/8cFbSsM14k37zPRjsi1DHt4wMCr8DOE7VnCToKsRSfJwT15oUgsevaJfWOsaXBba0UmWWCNj5h5ByVJB/Cuc1/wCDo1LW7uWx1G1gtJEGxZXaVmOMYbngd+OB6Vk2kzDSbKVOT5U0fXuGDD/0KuZ+KmveM9Ps4pkkCwqquHt3X5JGBxtLYY9V6ZA719TSqrkvbdL8jwqsE52vbcwPGXwV8RC3k02LWraCKNiVRWZ8H2JHAPcCvEbjQde8F+LFh1CV5hbISki5IjBHJ45I6gj8q9H8LeLPGFrrep3ltNFLc3eGnk1K4JjUDcdqliAG3HovGPpW9qOvW2paeZNavtPN40ZV2Eaoc+g2sw7nqfwrSfJyaIxU1GdudHj9zrNja2pg0n7XaTytkSWF95i7j/eSQg468V6X8LfDUmnaKsmoXLmaRSwWPGFJPc9Ocjp0rNki8D2t0s809iJtqsSgJOflz0H1rpdL8V+Hjbtb6e80hRcLsj64GMDJB7CnChCPUdTGQXxSSOx0d3tUZ3v4pSF3KjrywwD6/hXSR+bdafZiG4tYntZXVlnPWM8rj868p8K6pFewSN5jLKkjhkYfOBuOMjtXTLIrIN27pzkdRWUlC7VtGbQqNpNM6LULm0vNNvrO4ntwWHmxMhyvmrwcezDFcW0EqKWZTjPrV5GVTs+Yqeg202TBgdRHJuboSB/KuTEYWNZX6o6qOJlTduhQOD9KjAwKks7zSN++6ku9qkr5QgIkY/qAPc02RkaQmJHRGPyhjyB714cqbhuevGalsR57dcUUh60VJoRImTUuztzx1pyqMAd+tOYcHj86wbLID94nHSoJZo4AHlfaCeOKsPny65LxldXMKRSW5UPG2AGPBBHOfyzWlKKnNIDrrGZJovMjbcKsR5z+Ga8w03VdWto5rqC6imeZAQn/ACz46YP9a63w74ljvwYLlFhulUfKpyrD2rerQlDVbCnTktToJDz7U0H86jibchXqRzQW5XtzXPcxJz2roPBHmNr8NurBVlBDnYpIA9NwPtXOnlhW34MjeTXVKqpZEyNx9WA/rW2Fk1Vi1uYYhfumetWuksyBk1i8Kf8ATKUKP/HQKll0VZABJfXrfW4f/Gq9t4d0uS0jkjt2sp2QFpLSQxNnHJ4wCfqKrvpPiqzcNpviRLuMf8stQtwT/wB9pg/pX2Cg0k2m/mfP+69pW9UXo/D1iB8zTufVpW/xo/4RvSt+5oS3sWNcp4m8beJ/Da79U8KiaIJnz7WUujuSAqjjIJznmsm8+NukW+vWOl/2XcEyqzXLM4VocDn5T1545xUe2w6dpaPzuaewrtXWvpY7O8sLTStZ0ya1tygNwFZg3ZgVx+oryD4gQm31DXYNuNpm4+oJrtpvH+i+JJEg02Ro721KzTW8g/eKgdfm47cVR8Us1n8TZmjZYzOh2FkDDLRYHBBH3hXBjowrQiovTm/M3wkpU5y5lrY8+8HLI3hbSfkbP2GLIweu0Vp3MyWq+ZcN5a9csP5VseOPGV3p6mDR7+aNVAzO8+ABjJwqgADtzXnH/E5168e6v72aRHOWlkGJG/PoK5XlkZO6k/uOLE8RU6EdEnbzNW/8WwR2jXGn2st6F6kfKB7+v6VR/wCEsu7lohb3ltCsn8ATLjj3pltHb6XfmwGPLmG6NiPzHNNsrOyjupbe4t4Dj543KgZX0zXTTwNGPS54OI4hxFRPVpbq3Vf8AvyavqEsC2739zMiksqBtqgnrwPoK5XxjLNZx/atxKY3SIT94fWr76tbWl5JawRvcEH5XiBb8DWJrVjf6tKba6kFlDMColl6AEfzrtSilZHFH20pKVSW+up0Xhm/tbmxE8aQQwEDYuRnGOT7028mbULxdkMKWsTZ/eIf3h/wqpoNnoGnwpbW14tyYEAZz3HtS+Itb8pI109RvJ5Gckj29KtK61ORt+2fKvvMHxlbabq0bR3vmwXcUm22FswBCYyS3Yj2NcJo2pXlnqJt5GcFGzG56sM8Z967rQdZaHVbiTULXeJmy3yenpXPeJo7O/1aWTTg8cW4yBGXkEdaV13PWoxXJyTXTRnXeGtUkbxdFNbtw7qJc9/l+YfnXrcTfKOTjPFeK+Dre5j1OzmghaSOOQNcOBkJuBxn8a9ltyZUDjOOuKykezl/8MtkblI6EUx1VjuLHjtjipV3Fl5608REN2IqbneincWEwR7mKJmgUAuwHC56VSkHAxXRwSfLNas2FmiKY9+oP5gVzrcAhuo614mPoqnJSXU9nB1eePK+hG23NFL2HIFFcJ2CAkHn6UN9yvC4fiN4qjusteW8gJ+68C7Tj6c13fg74gW+uW5iuLG4ivY/9akKF0I7MO+PrW1TA1aavuZxxVOTsdnO2FHHvXC/EGTE0R25iAwwIyMEV01xrVr/ABQ3oHvbsOKyNXm07Uom+Z1zx80ZqaMJRkm0U6sVqmcdaSXAuhEqQizWIbGB53emPTFFs0dvrccsMj+dI68BuAB6DtxWfq9hfWkjvp8/mQj+Ao2R+OKl0+eJng/0UwsozLNM23JPYV6kneNxPEwtyo9a0K4NxbI7dcEHNXW5YD3rG0fUdJhtoYV1C1Dbckecvf8AGtNbm3ZlPnxYzkHeK8aSd9ibruWhy9dD4GkC62wz96MKOcfxr61zME0LPhZom+jg1veDE83xBGu0kFGPHfAzV4b+LEzr605Huen4FlCAuAFAx1qfOOc1xtiLO61K5s7u6lRoIwBEqvkrwcnjHHQY561d1G2hSzka1udQWUrgdVBPvlf6V9pRnN000j5iUUpanRNLEOsiD6sK808d/DPwRq+o3GtNdJpOqyoEFws2EHr8mQMnvTpNMmcIZry/8yMkZMoUN168Dnr+BrS+2aT9jigeRg6KPma6DjcCMggMauUHUVppWHGThrFnn3gn4d2fhe21q9s/EllrWq3xVHEBWNIrcZ4xzkk4z9Kq/HTXLe11TTZFLTXNxp8bmGLk555J7Cu2u7fTItTN9Y6hGlvKhEixoBg5HBIHNeJfEDVI5NbnDthLRVt9z8HCCuerGnd01HazOXGYipTpOb1b0MaPUbl7qCXU4I0t2b7obOD2zW7FeX1yhEJFrAT1wC5/wrl7YT6xAYVj8q2PIdxyT2wK0vDWoLHZtaXj7JrclMnqw7D3qFufL16blT5oxXMt12NeSwVrdj5kkk5GVd2yQfaqMcseolTcGV5U+VoY1wAfc1ZZ9SnO22hECf8APSbr+AqrcRyaKy3iyPMJHxc8Yz70Mzw8nbklL3+n9dC9YubmKS3tfLsmjO1lMYJHv1rirux1DVNXmhmuZXjibaADwfWuvvh5iR6jYN8+M7lGdy1GqNaRm+iZWinILsBjB/wp21N6NdxTlHRv70+upkReFY4oWdbl7eXbgbWzn65qHwrGIdcngufLMyx/KQPvD1FbGu30Wn2g+YPLKPl9hXDWt/PD4kgvUbeY43DIf48jgfpTaSNKbq1Iy80dtrV5a2sLhWj8zHOMZFcM9xGVnvpiF3k4yeiioNUknubiRrtwJHbfuHTHcVDbXLDUrN5I4pbSRjCIlmVHQkcMxPCjpye2aTbZ3YHLuZ2T9WegfDW5vNF8O3F1rccsXh/XIPLtLnYpRbhWyu49R0I+p/GvR9KbfbRsuSCo5BrG+GfhDQNa1/U/Bt3qF7iyihu7dYLhZYXb+OVW5AbJA4xW+baPS9Ru9Ny+bSdo139cdj+VKqnZM+kUIxfLEuRjaQWzVsYK57VQW8gUDdIAKsRXlu4wJl/OsbGhI0RzvJxWJcrsuHX15FaM2pWkbEPcRj6sOKzru6tblxJbzRuRwQrA1yY6k50r9jqwdTlqW7kKnaSKKGxmivBPbR8sSkC43HHWrXhfU5NL8QW11DIUXzAknOAUJ5B9v8Kq3PyyKW6Z71VuH2yEr1zn8a+qlHmi0z59Ts7n0houo/aE27vwJrRLfjXD+C7tZfs8m4N5sYbP1Fd7HErDpj6GvlqkeSVj24PmRTkRHzujU/UUkNnb8N5Ef/fArRWFOv8AWnrEPx+lZuXYdiEQW7qA8EbDGOUFMOnWBGGsrcj0Ma/4VcEfYYz7ikdWGSAG+hpc77k8qKP9j6UwGdPteOeIgP5VteCNOsbPxElzb2qJMIpdpVj1Kn3qoCQOUPWtHw2W/tqELkEh+f8AgDVtQnL2sdepnVguR6HcreW8OsXyvGRK5jbcWTkhcAAMwz+WK1vtFtPGQsiv+7OdkYJPGCeI2OeRn/CsG486PWh5cwRzCh3bT83PIOGHt+tNuDmPy5mB3YQMWHXGc8y88/jX2WDl+5j6HzmIjabNxleIKDHIAWG3bE5AHy9cIo//AFmke7k+1b0ggBbhv3QCq2eDy4rM0hfMtppA0NyB8jEeSpUdRkgNxn8sU/7Msk0xtZHUj5jsZiWPr8sXJyPU967EY2H+L7lv7EgnnsvKVZkJWRV2zZyAPlY465r52+JOlH/hMJL6WMizu3LogHyeYAuQfwINe7+Jzq/k2FjAz+S9xvkZ0kL4TBXlug+lYnj3w+mp+BdYVVJu7NIr2I45DAkNj1yBXHWqQ9pyPe1yK+GnUpNxPFbfUBCotoY/MuGHC9lA707TLk6b4qjluQsnnoAzY459PxAqnCwhk8yPHzckinWNyJnmnbBGcICOmKzvc+ThP2XMrdLM9CnmtZFVgwyfSqF1caXcQyWkkyOzDBC84+p6Vwjajd3zvG0zLEh5VeC31p/2oQhVQAN2Vad7mH1NU5czfvGxp2swaNqs+lgiSFxuiLdVPp+NYUmt3FvHfxAhrXzTsQtjGeorL1jzW1WzlLBWcbWx2Aps2l2ryEs0jKT93PFQ2+h6vLTdpTfxLX1RUW+vtRlEERCIvG5jnaKsW1kLW53hzIduM+ppdOVVZ47aMszvtRFGScV2fh3w3Kssd5fMyyKQ0aIxBQjocjvXNWxMKXxM9KhhK2Kk40laPc6/4SeD9Kt2TxH4njWR4/mtbRsEg/33B/QfjTvGHw50nxH44ufEVrqkUDTSQlLd49qpGOHOVPXA4FSJc6ljjVdRP1unP8zVtNS1tBiPWb1f+BAn9RXP/asLWsfQ0MslRVos9C8AaJ4B8Fp/xI7Z0uPKEMlxJlndc59cDJ54HpWV4z0nS9U8Sz30W+VJFHmJHM0ZJA6nnHGK5Qarrw661dN7OqEfqKkTWtd/5/bfPq1lCT+q05ZtTkrfp/wTRZfUTvcsR+EYlLiexufL58stcs24Z781WXwzYrGAun7H+YnJZhjPAGTUya94gGd11Zv6A2MOP0UU8a9qzIVNnozHuTasP5MKcc0pr/hi/qM+34lK68JQTIsdrpq+aduC0SjjPcnntXaajoNunh3UESGNZoHS5UqgB2kYbpXMJ4g1lCP9F0fj0gkB/wDRlWv+Eo1BrK6tZNP08rdQNBKwaXO0+mWOKcsxo1E1OXS2xUMJVi00jIdScUVzcHglZ1zY3OtlB18q6O38zRXjKnG2/wCB6fPLt+J4BqLBliIAIwOtZ1zxI2OzcYqzfttgiMmCf4cDtVKT95KI48lnbAHua+n0seA9z1zwKD9l03OR+7Tt7V6lHnGAK858F2rLNZwKCBEqjrnoK9GjLYGFZs+nNfMV1zT0PbpPljqTR5Pp+dS5/H6UsVtO4HyhfqamFpKOSyD86zWFrPaI3XprqQZ56HP0oPvjP0qyLWbGdyn8a2rEaDb6dB9osJLu7YP5xe4ZEQg/LgLycj3rSlgK1SVmrepnPFU4K97nOdu1X9AkCa1bcj5n2Yz/AHgR/WtDUPFXg3SdsV9N4esJ1G4xyW8s0mPXBbP6Vn3Hxc8IWbrJa6luYdPsejopH4uua7KWWOMlLm+5M5amNTTSR6DeWun6pbWtzELyO9iiwClkz4JAyCGXB5FMh0u8kt0tY11VY0AB26UiEj6kgA+4ArzS9+PGkrcKv2rxDNu6KjxxZ/DisXUvjRHMZFt9EvZUYdbrUWOf+A8j9a9unFQ92PN+B5crvex7XDb6tpxby11lIzkkyzW0aDnqATxUk8GpTRLcOpdDkCZ9XVOO/KDFeBaf8Vry4vbW1/4RzSkikmRWIDMxBYA4ycZr03xOivokPyIohvZUCgfdV1VgPzB/OlXqulTcmnp5/wCRVOPPNRvv5HUNayRtHcNqGkkx52/aNUeTaT+FQSXWnGPUpL/XdF3TWD26xW0xbJ5IJzXmxVB0VRV7TtGv9SiaSyhjlw20qZ0V84zwrEE/hXkQzKVSXuU7v1bO+WDUV709DjLvwhcahFqN1pMsa3iRq6wsQA5LBSQe2Mg1wNtb3WnlrC7iaG5jZlkjbqCDX0BoOl6pp+pTLdabdwCW0lXc8RxkLuHPTqoqbxZofhzWAtw19ponmhAaOVA5BIznIIYEfWurBynGCU13PGzPL6daTdOyb1PmeKZrfVWjHIl4z3rSXai8/eP616lJ8KNClvhJ/aVxEcgr5FrPJxj34/nVyx+Heg6dchbiTVbxzjDT2yIg+gJH6123seZVyyrUas15nj66ZqWranbpp9lcXLIDkRoTiuu0T4fa1caotvqsTWcQCtIBy5U9gegNesWken6eTbW5uLHP8cV5bwqfqFJ/lT4tUt7W6mmkmt5JvL2iWS6llyB2+WPFZVqsVBqL1+X+Z3YbKoRcef3rHBT+HNK0G6EVnCiDbhmfliQSDk/UZ/Gq0mtaPASsl5EMEAkKxGfqBisnxv4ne4e+t5BGXuDnKqwCjjON3NU/D93Y37z2ivG0tuq71K8rkccng15c8L7Wblc+moOMIqNrHbWc1rcRB7eeOUdyvNS4X1/IV5rPdTaZqYms5MOG4APysPQ+tehabqCXVvE/MckiBthGK4a1CVN3R3OFti115VW/lSbXJ7D8aedx9T9aXDYxXNcECqem7P0FOwqj5tx96Rs4z0pLaG4vZvJtY97fxN/Cv1NNK+w3puNdkBH3iSeAOtaltpccMP2zWH8mHqse7lvr6fSiabTfDsBnuH8+8xwxHT6CuO1fUdR1+cmYtFa54UHlhXTCmo6yMnNy0ibepeN2WYQ6Ta7oIxt+TAAorHtbNI4gqjaB0AorT24vZHzNcyO4EbF3ZeAuOlb3gbSmub37dLGwSIfJnu3/ANavX9W8F6Xd3STCJY3B3EqoBJp2l6FaW13GkceQuPl6hR3z7131MepwairHDHBuM02ybw/p8lrZG45EsgwmevPSu/0u2+y2ccbtukCjcT3PesrSrZJbsSsP3UHI927flW0WDcMSQe1PA02oub6k4ueqgug8yjHQYpS+5hjoaikTjBHH1pVTA2n1yK7ziZIxyvy9ahv7iO0tZJnJwo4A6k08/LJvGQcVzesudU1OGyV/3P2jy5F7Y2bs/wAqmWmpLPMfDN5ceKPiFdarNZQT2wJQpcPgJ2XjHJHce9P+Iuhnw/5EltGjzTuxMaN+7UdgM81zNlqHiLQNTu7bT7WP7Ml3IcGJdxG89+vT+laniG6+1ai9xNeTtA+DGsrZK8c8fXNVCNVVeZ6ROlypOhyrWRzUMd1d6oJ7iFrcoAcHoeccHmux0nTRqV/JHJcpZBY8rvbd5hHHB44/xrJisxfzraw3Lwu/Ckc598dRWVdaT4g0+8kijLXO044YH3ziqc1OT9m/eJ5JU0vaR906doJrR1ZlKEN8re4Pavo+WaPUvC95cRITn7Nc5bqcgqT/AC/Ovmey1nX57JrG60z5ZCu+SX7ygddp7Z9K+h/Alyl54OjhCv5r6OVK5zhoyGH8qmqqlSk1Na2ZDVOnVi6bujJZRg9Pwr0f4Y6Lp9xpczXccM0k7ZAZQSqgdOfrXncMcs0qRopJdgo9yTivZfANq0MBZguBHhSvfJPJ9+BXi5TS56up2ZjNxgki0PDNpCP9DnubUgYXyZ3QD8AcfpWdqWk6lEBFHqfmq/AS4jR8/iNrfrW/qF3JGSscQdApLE9Pp9arQXdvdW7srqSo+ZQ3Kj6V6WJzClSk4U27+p5kITa5mtDitS8Li5kIuNMSWQck295JEwHrtfcP5Vh3XhCyDY3arbNz/rLdJ1H4o2f0r0i4ufsEK3kYAknYDYW5bjA+tXLW6Wa7EdzBCqqg3O2Mlqwo4ihimoTtzen+R0/vKa5o7HjreFn3Ktvq+nSM3RJWaBj7YdRWVqWn3Wn3klneRmKeM4ddwbHGeo4r2fxtFGtrHBHCMzui5A/21/8Ar15b41fz/FWpyjobhgPw4/pWGYYSnQgpJWdzqweInVlZnk/jrRpppTeQrnnkVxcV7PBMY45hFIvBRjivarmLcSrYIPYiuX17wrpupZM8Khx0ZeCK5KGI5VZna4tO6PPIkeG2ZA5Vcs5Z5NxyfSuj0W/1278iKGHEPH751xgDvmtDT/BFmkiqpuLls/Kn3j+QrsNJ0OaZXhtrUqYhyGG3HtW9TEcytFXKUpehagm3RKxOCR6UJdRyTNDEweVeqjqKydLs77WdQls1Nxax2z4dozhgw7dP0rsbaNI449P1Xy5JcYgvAgViR2bHAP04PoK5Y4a+rB1LD7DQWmUXF/MI4v8Anmh5P1NQeINetdJtvsenxKrdAq/zNZOr65caeslmh3MTtA9/WsS1ilkkM82XkY9TWr5aS03JV5vUQxz3lwbm7dmZuQOwq9BEMjsKfErg/dJqzGvsfyrmlJyepvGNhoXAHX8BRUwJ9W/KipuXYYsSN/8Aqps+yONiF59MdTVxFG0bSPw5qN4PMlQEHarBj+FaUqbqTUUZ1JKEW2W7ODyLeOEAZ6sfc9alPTPYDpQ0gRN2fmxk/wCFRTSeWq92PRRX0qSSSR4Mm27kyMGO305zSnOTg/So4W4BYYzyalJQKZGIVUGSadiCnrWoRWFg7PIF+Ulm6FVHX8ew9zWf8N4G1K3uNWkjX/kIKEDHAGY8D9K5rxXeS6vq6abbg7AwaTnp6A/TOfqa9B8FWiweHJrMDCR3cLkgc5IYf0rilWUq3IvM6PZWpczPEPFtqYfFeqQqxO27k4/4Eayrzw9rOozwy6Zp9xdOow0Kxsdy57YFfUNjolncXE1zLZx/LhZCsSlpWPOecYPT860pUgtyskT3EQb7pNxGvIOMADJ4zXpxqSqU0lE417srnzX4Y8J+NLK/ku4dBniLL5aiboB3Bzg5rpNP+Gvi253Tta2wL/OxNygIz7ZyK9dlspboTo9zdTBuSWLkDI4wQgz1POc8CnRx2tjlbaJ84AP2h1LNjrgs5IHsBTp0pQ95WTHOrKWjeh5JJ8P9chGZoz94g+WpcDHXpXpnw+0m00i20q2WTzZZi6Su2QR5isNpXtg4rQtLjTZnlhlM22YYULEWAzjnIXA/PpUcMlrYTwLCis8cyOWYHIAfqfwrarUaSSRgk1q2Y3h6HztXiRzhYtztlc42g/1xXsWnWsn9iPCJnUt8odTt24GBivP9HsXh8S6w0KqWjuRGuOwZy5wPotdzba1bRwfZpLeXmLeTHg5yecD6mvDwdFRjKLdm7/5HfjKjlJNeRTcyW91GYpIslh5/JC7znnGTjNZkkdxaakJ4VS5nh3y3BHBdTxs9B161c0/TIBr19qlvMrrcKuYmB6qDjHHvz17VV8SSX40gWehQm41OXrtG4JnqWP8AjXjVcHV59NzrpVY7dOo6JItY1CLVmu2tpbRNsUR/1aKeufVv8K0L63s28PTSfamyFLNMSfmIOcY9M1naDod5pXgo/wBt2Ya/BImeBtzFc8N9cdq3kspTPZXNnE7WzlC6P029dxU9Grpw+X4hVVzozrV6dvceiMzUbqW61HRYLyHyrhnhkZd3CkEnGPoK8p1OVp7+5n3N+8ldvzJNepeJpraTxWm1mMtqkkj88DELdvX5hXkp3sev6V3Zw3aMX3YstXxMguGwvLVDFY32pApa7MnozsFH1/8A1Vi+JNUa1SUqWYoM7QOa5zTfH1/cW/8AYOi2W/XNVmaJ7iaQCCyj6Kq4PZcknjknrXBh8O6mp3VaqgdXq+j63p+nHUW1mysY1jZI7uLfLsdxt3YAHRd2OvJz2p2leIfEqeJbTw/punW8Hhq1swX1GefLTrjAlEgONxIzt575rorPVLPShp+hT+IrKSG1jG+1jG4r0+Yhc7VHbdk89a57xjpg1hdQmvZLZ9CvGjis41i2PDMejqecbuh+ucV1wSj7rMJXeqO4g1SxW1aezu7W9nePe0sBUiTHBOV4J9RXnfinxpa6lY3NvYtJLcghowqEEOCCDz71B8OdSkh0KeOw8J2+n2kCsyzNqCyM+GwxI6gkDqcc1NGtpfajNcQ2gQPyW28se9Z1H7K5cLzSG27XGoX/ANtljIzjg/StyJdvbFR20Pl4+XA9hVuMHFcE5uTudkY2QseR149eKmVh6fnTRyf8afnnoazbNBDIM0UcZoosMljlt4ZFM8bumcYU4PJqysZYFnPJOSRx+ArOv41kgISZ426hl6isSW58T2mCl9b3Ma9pYcHH1XFevgKkIpp7nnYyE5arY6Q7nmkkHKBuAe5qW2VVzLIrKT6noKxINaSGz825trhNnLeUvmAk9xj+tbOm3lrqFuLq2k3xbeQRgg+hB6V6qZ5jROFLyE7h9Qe1YnjHVbfTrAxRsGk6Bc/ePYf1Pt9a1pmjhtXmcbdoLHtmsGXV7ybQtL160EUltLlbyCVUVpEOQrqQMjocZOenHas60+WJVOHNIzvCenSRwtf3BJnmOeevNej+Ef3ekak5b5lkt2A/4ER/WuTWaOSaLyMsroSx2bcYPGR646444rpfDYY2GqowGwRxSHHtIK8Sh/vGp6VdfuXY6LSbZHlv7ovFueZFRDtAOFzkZB549O3tV5Jma3V4jJIQTxGZMKvttCg9uK5pHljkupEMkbHbsZSxBxxyFBNWXnm+QXHlZOfMaWPI9zhn6YGO/Wvp8On7ON+x49Re8y8sMl1IW+ybnxgvsXbweAdzEj16Uj6TdSLs8tI1PzbhMFIPp8qDjn1qtHfohCwSeUhAVljkUDcfZEJz09vypbl7gS71huHUKMGRXIOeT95gD+IzXSjOxp6fbw2aMtxNA8jvkYdjn2wxP6Vz+vSKt5dRmOBzKoKSKOYwBwPbpUtvcBY/laFSCP3iuiHOcAYRSaqzXVvqWuyAR7tyxozsSF3c5C9OMHuKzq8qjeQnFtaHdW0Furm9fgXYF3j+7+6VQf8A0OtDwhdWLaREbryIbifMpSQhWcE8Ng8jIxXPzSNH4etrjcCxtBbhGOAWViuM/lWy9wk5jjXLFEEbQx+VJ0GPuNyOfQ9qxw8V7Wb6f0yqvwRNTVdJtXhaa1tSJx08iXyieeeRx+dc3qGn3kNoPJuNRt5txBklh83APXPl8nPrVuSIRSvuKq5JZnKy2/GOTlTtPH06UlreXSwyNDNcOwGVSOWO5GM46cN79a6XShJ3aMVJ2sP02bV5NPd0uhOVYjdCzRuo9NrjH51k3fibxTpoilYWt5FIMhJ4/Kl98YOD+GanvNf1RZnt8wAekkUkTYPPJII6YqK+uLfUdFWO7syRFIrJMrB49u7lsj29u9VGPsk2l8hSXP1K2tNZvqGo6lCHE8lhK7MHJUk7UGB+NcAy++fxrrtRltX03UXtF8vbbxQ8k4O6TPH/AHxXJGNsfwmvlc1qupOPNvb9T3MuilB+pw/jC2YGVinDggnrXLWPh3RLyxuGmtR9q8ssXZjhuORjpXpet2K3UJUqc478157rOn3tnNItvveF87kU4JBHOKxwtXl0bOitC5V+D2tPbXUmj6Voek3RyS99dXvlO0efu7cEnHovH516X4lvZv8AhHb2W7n026eBM21tbJt8uT+83JyRkV4rLoUM2r2htdC861gjIMV3KyFmJ6gp6e9eh2sMkljFZpa21nCmP3UKED8zya68RKDakmYUVK3K0YXhPwwtmz3rRwvcXAO6YRlWwTkg84P5V3mnWgjhVQMEUyyg8uJV44960owRivOrVZTd2dlOmo7Do1bpkke9TKrAdB+NMZ9hGeKlhWS4dYYkZ3Y4VVHJNYWZuKM5+6uPrSncTgKMU65huLSZobiJ4pE+8rjkVA8mB96ps7jWo/B9vyoqo10oODjNFXZj0Lc8YZSpXg1F5TYwAcVoDb3K0ox7VrczsY09qrBlZDz1K8H8xWXLpcsErT2d1cwylduQ5yR2z6/jmuqaNXxwDUEsUecYq4V5w2ZlOlGW6OVvrjxBcadPYzLG+9Nvmrw3p/WrPh/RUtdCgsZpGYLzhmzgdgPQDP61vG2Xbkfzpywso6g+1FbETqfExQowhsJbxrHGECggDFdD4aUNY6wuME2eR+DCsnTLCS9v0tllhg35JkkbaigAkkn6Cus0LwzewteiO6sLtZbR40EF0rFmOMDBx6VrgsPUnUU4rQxxVSCg4t6meIPM1Ge3i2DfGNrSDeBtOegI9fWrkWlxbflljGMgNHCgIGemTn/JrW1Tw1cyQxXDx3VvNEu4NCNwUnr0yDWGlkY4tjanrLKOXWO12tn13FRX0NCrywUWndeR5co3d7l6wsrdr3y2nuZPlLHMxA9MYGK0JbXTLbdcNDAHGSGfBOfYmufntNIVlMlnLJIACHur1V5HcgNnJ78VGL/T7d/MWPT1k/vYklI/QCnPGQhv+aBYdy2OgGr6SgVVlVSf4VjP9BWXpWmi6vrm72zANLuVnjxu+gqjP4id8BZZfpHEkQ/Xcf5VZ8LStq19NHcNKLW2tpJpM3D9unQgdfY1yTxkMTakpK79TaOHlS99rY24Vb+yreBkVvL1OSAh+QFI35qO4d5lZmtpMnozQJMgzxnKnP8A+upryxuNN0iyngjk+zh1muFjUDaSv3yoHOM1SsYo72JbqyfTpzk5dA1u7Dt0/rXoYeUZL3WcdVMmi1NIZI7ETrG4O0tFetEckY+7ICD+dXjvjCzXUzOj5J861jlIHQgvFjGQM5x6d6SDSmvr5Uiv7hcgswIWRAQfRh+HFaNzoTi02+RYzyZO51jMDYwehXoc11WMLEFkn2om6sRJKzBQ4iuWQBeOdjjHbFJ43lW30nyI40RXlXzI9mPNGeQCPpUEFnq1m2/Oow/ISDE6zqOOBg4J9aw/E2rx6lqFnpNwJ55rfdJO+0wqCVIVdpz83P0qKslGLbKUSjqj2p0q8a1jaNXuIYwhOcAIzf8As1c8SR2Jre1uPyNNihH32upGfjphEAH4c1ikex/Kvkszadey6JHu4CNqKuVZCd3II9qpXdtBISXX9K0Jh7ComAIrjSOsyPscKn5dv1Ip626oe1XHXn1FBj4+YcdqtiIok46jH0qVcnuPypVXjgfhinIvz44rORoihrcxt7cSFeh5qx4N1iRtXt5Y9o8lgz55yCcYqp4q2Lpj7tvJGM1r/DfRFitYZnUeddOGGew7VvhYc0k+xnWlZHrutaZpXiLTknlUJPt4lHBX6nvWdofhPRotOlS6hjvRNmMyqeQR3Gfumr8dsx05bRSRkduwqDS9Pe3nZNzbM8n1r2I0oOXNJHnuUoxsmM0fwpDoySxDe4kfcCyqxx2Ge9FdLbR3PlgRHcvoe1FaJRirJEucnrc8Z8tQevH1o2Kc4NWGjXGMc0mwAdvyrwbHq3K/l56Hn6VG8RJ+8PyqyFAPI/SmNt9P1qRlcxsB2prrJkcj86nO3HX/AMeqM4/vfqKzA3PCNhLdLdtzhxHbD5scO2X+vyqR+IrvjpGh3l8LU2lqzYJbbEAR9SK5bw8ps9LsFDhJZfNu8F9pb+BOfwY/jXV+EY2k1GeeRdxijCeaVwWY9fr0Fe/habvTp9Nzw8XV99tFHXbPw34dSNptTurF3BMUNvNK0jgddsakk4+lSaQt1rFgLzQvFVzdWxJUiUJIVYdVZXXKn2ODXEfF+80PRfiPDqHiBYWivNNWOBpJgNpjclhtJ4+8D6Hmj9nq4ttU8S65q+gQtFojwxxyts2pNcAk7h7hTzivSS/eezV/69TV4emsN7XmVzuJtF1xlPnWuiXuevmWOw/iVNZd9o6qcXPhO1btutb14vyBGKyfFlxq02tap9q166snjudkEUMpj8iMchlx94kYP4n0rsvhTqmqav4aefVJhctFcyQwz7QDKi4GSBxnOaj2dOrNwum13SLq4SrQoKtfTTq+pyVxouj4Il0jxDac/wAHlzj9DSNYQ6X4c1DUtJ1J2hlItJoriz2yZJyVzniu31y8X+0Z44XUtaqnmoe24ZBrjPEs23wXEckNe6lNMwIxkKSo/ktclWjGjGc+VJxWjWmphSrSqSjG90yhB4p12CKMTTl0cZXzQpyvTPr2PftUz61YagB/aWiWF42OHAIbH1XNWPCiKtvHI3C/ZTzx2kf/ABq7p1/HdahFaxuFMjhASM8nvxWdKb00vt5fkFblTa2Ktu2kvOlzZ2Wr2EseCDbSllx6FfT8K2I9alfMDa7bKHHC3NsY3AP1Iz9a2G8OMy4N7jvlY/8A69N/4RWPB36lcFccjau38jXpQhW9Pnc5nOFirb6vqkO1J7GC+hxxPaTj9VP9Cax7HRWvL661KaGaKSSXIExydo6YxWrHo/hoykYmkI4Mka7P1XBrM1yV9EvDHa6lffZmUNGfNWUYx0IYfyNZ1aNTEQdNSTKhUjTfM0c94qWeSK3nIHlGWZc5wS28jp9FFYW1gTj+ddHqnk3HhyB7W48+FApLMNp35JbI7Hk1hhD714mZUfZ1Vp/SPTwVTngQMr+9QlWq8VGDkE00xHHH8q4EdhQK99o/KkYAj7gP0q8Y/wCHg1E0eOwpsZUAVeqkUny9jVnZz92mlQD0/Woki0c/r1s+oahY6bF8xlkywA/hHU16v4a0xY1UquNgCrkccVyvgLSRf3dzryqHCEwxc9ADgn8/5V6bp9t5MY29/SvVwlLljc4cRUTdiSONo/3mP8Kelym7bMpUA9B3p9w6qMLhT+hrC1C62giNgcev9K7rHMmbVzq12jKIYoiuP4xk0V5xqfjGxs5xDNcIX7/OB/OijnXctR8iPjPGN1MKEDkir8ka4+VQDUMibT+FeLY9C5RCbXLcliMU1uemassPTAqu4OcZFZsortuzjFRiOSRgirlmICj1J6VYYAelang62juvElp5ihooWM8nAPyoN3TvyBRTp89RR7inLli2dZd2ECw3FsojCwRR2sZcAZCD5m9gCSa1fByw6T4XmvFmuLmEs0igod20cYA+oNZbKs1ukvllhK5eYYPRiTjnp/XApfi3qsvh/wCFd69tC888sS20aKME7+Dx2+XNfS4RxdSTPn3B1KsUz53+KWpWXiDxnqGspe6YUkKo63Fq8pG3AKg+mBjIxnJx1zXoXwL1Sx8C+CL1mup5vt7i5trUgmJT8ylkJ5wSvI7YrxiS3uZXQx+G2UAgruXoePfpz/OvoHwDawWH7PX9t31lGLqO0umtm8vLwJIxXauOR+HrXXWinF+znr8nb7j26sYR5KdRJq6WzX5/ocDqvirxZq2t3V7DPBdRzTApHEEYBeABkZPTjivo7wO1unh6Gzt4Bbm1/dSRAY2P1P8AOvj7RI9DutatgiRwyfaI1wMxtkNnocHvX2fZ6fbWN5e30JZWutrzAnjKjGfxHX6V5+XYdRqSqp69fP1OziVqFOnSVrdLHC6oskfjPU743UMIMTJsDEswC8E9gRgVi+OGa30bw/Y7txWz85vXLnNRXAuL+LUrwJOTOzJHwcbmbAOT0HNP+JD/APFStb8AW8EUQx04XP8AWpzOrP2M+Z9Uj5zLop1E0u5Dpcv/ABLbbbOI28uROX2/x5/rWrpbOuqRXB8t1+0RiMtg9xzuH496z9Ahil0638wLjdMGJGQAAppljCtlfqYHu45VZfMeMbo93UriscP8MJeSJxV1Ufqey8fhWJ4x1KPTdGeScyRxO2x5lHywrgkux7DAx9SKua3q1houlS6lqVwsFvGu5mPU+wHc+1cJo0WofES9XVtUjeDw5E26ysz/AMtz2kf+97dv517k6lvdW7MadK655aJHG6Z8Tby0tzBP4Y1O6YEiCa3gPlyr2OSOOMetdHfx6hLpWlPqlkYL+dWlMe8gIM/dz7A16ZZaLbW8hZXlaPKmOFm/dxYGBtXtXOfFWHy4LG8XaGidgAf4uhxXPGi6UXJPUKtRT0SONEdvbwXkDMJHlG4+X/q1PYjvn3rIUk9gfxrWsYpry5luEt444mU8scLn27nFZ8SgcdcccLXkZmpO0pPU7ste6GJt7gA/WnBQe5z9alSMEhuT+FSFDtwAc/7teUkepcquuB3/AO+qhYetX5I1VSpAyfaq7xDGNg/Km0NMpuoyOn6VS1SZYLGeTIyqMR+VabIMEbRVK7txLG8bqCrqVIqGikzv/glawf8ACttNuAMGYM8hx1JY5rpLzy48+XyR78V4t4F8Qax4PvDpVx5t5ob5aMBdxgPcfQ1peIfFt5f749Ohe0Q/8tXb5vwHavap4qkqaPLnh5ubOv8AEHia305GW+kijYDja4JI/wB3rXmPiTxJqGrSNDYt9mtc43Y+Zv8ACqRtFaYzTM8srHl3O4n8alEar0AFcVbGOWkdEdVLDqO+pgyaNHI5kkZndurMck0VuFR7fnRXHzvudHKjvU3YOW96jde/zY64qXz41BxkdqRivYg8da6JRsK5UkUlz/8AWqGTHvxViQ4z0zVZmbPb8qzsUQynjtXSeC43i0vV79DiQxraxEdmc8n8v61zMjc13vh61MXhvToVYB5pXu3yM5A4Xj8v1rpwCXtHN9Ec+Kl7lu5YZ521DTyJCiSN5EwHYZ4/UVz/AO0Pouta/pmmx6VHey2duzyTNZyDcGOACRgkgDP510elfZZlku3WS7WOcxpCsiqUZTy2CR1J9fStR4LGQf6rU7R2Q8oCQB9RkZr38PRcaeqWp51HERo1lNq9uh8zaf8ADfxJqzLDaWviFpWVsNLOUVecAsSAO/TPQV7r8T7W80H4OQ6NpKsZIo4LUsGxhVGWJJ6g7f1q5c32qWtzGtjq63UO7aVnURyAjjAzjPUc4qjc6h4ivbhrOfT7fUbQspgdmRwG9TjjjkfnVqm1Brl3OyrmMaleFTlsou9tf1PANEGoy69ZWuqWEZkNzEA00WWUFxyDivsHWpja6RdzBghSJiCexxxXMao0ZW3uNW0LfJbskiSxjcA4PfHOOnGKz/GPiS6udLn05dPR1lKgzRzfcXcDlkIDDpTwlBQTitPwIzjMljOWVrW/roZ39pRalrVrpdu5kga7iyG4JAbJ/Ra53xbc/aPE+ozALzcMv5HH9K7Syh02LxLp7W9pbp5Ky3BeJANwRCM/rXnk2ZZZJCxJdi2T7142bOEaUIw6snL03OUmbugMj6bGJduxbhxjOAcqpx+lX7ZWUmOaGXdITtP8LHrkjp+NZ/h6VoNN3JyVuxx65jP+FWlaaO7IjmkKspkiwce5X05FTRTlThZ9DLEWVVs218L6r4o8QfbvFBiXSbU4s7OOTcJlx99vTPcdT9K7+CNIo1jiRURBtVVGAB6AVwVr4ovokiiluIoVRAGBVcg+gp9x4lmM7Ja6osvykhAVznr2/wA8160K9Om7JO7OaanUS10R6NB15rmvievl6HFcFciOdc/RgR/WsfQfEdxcXrxtJOx3BSoySp747VH4ysmvAsb316FZjxKjMvt0966oVVJ2krI55wdtDkJZ/skElvbxNJI7B08vJ2juMVXgDeZJ5kTI28/K4wRU2mW93o+sB7i6jlTYVba5DAEccEA0+5Il1GY5yrbSOPavPzSnFUrK3e52ZfJ8+o2HrhQMZqwuFUAqB9DSqoUqFXn6VM8QVeAPwrwUj17lSVIwcevNVZAMEqp57ZrRkA4+Xkdc1Uk3bsAA/WhoaZny45+UD8aqycjhRj61flb1ANVHKnjbispFoz7hOCQuapSxhhll/WtZwuc7ahlVT/D+lTcZkFefukUjEZ5U4q9Kgx9zP0qHYueUNTcZVxz900VMVAPQiii6A6x/unPOapi5Mcgik6fWrJfH3mrI1h98JKDkd69epCNhpXNXzUYHDAkCqkzc9ayLC9ff83B+6aneZiTjA9K4ZxszMtKrTSJGnLOwUfUmvRdRuha3MkETEiytkiVR6hc9fyrg/BUb3XiezVsbY2Mzf8BGR+uK2NTuFlWT5mBvrnl0XJC7sdPoK7sLD907bydvuOSu1z69EdPpentaaZbwsj3MhjElwTAku525IOTn0q8iwRoUEKQJg/K0csOM4zyvHb9Kwo5xHOPOiiXawXebJmLDoOVP61oG5hlxJbyxmQEg7b2SH8MMMdOa+jWx5L3NiFdOdElj1iROBkNch1P/AH3mmXGjxvG8hubOWMuCd9qmAAeny4OapRxvcLsmaW4jK4w/kzg/oD3qpeQK0awtGsOCCA9nJHjPIwyHHrmmhC3kV0qtFbxwiNWDI0c8iEkHuDkYpfEulwXg02aRy1xwrjeCxUKSfm71FY2NhLhrjVPs7ZIZob07N3oA4pfE1mq/Z7GwuI5L2TJ3O+CFA749amt8Ds7DWnQht1hs/wC1bi3lYm30soCTkhpHwOfwNcGM+orqpQ9n4W1ppF8tpbqG2Bzu3BRuYA/WuTLLnhgfwr5TM/dcIXvZHr4BXg5WtqdD4YiaS2n27S4uIduTx/HXReHI7V9QuYZmSSWIKEjdegIyWH4k/lXMeF5cQXu08r5T59Pnx/Wuk0G2W51XUZpJpFykaqVbBxzn+nSu7LWnGKfZ/mc2Lj77Naa4ZTLGuk3DbTgMFQBvcc1iXkd5PcxT/Zrm2yuDB9qRMj+8cA8844OKnvrG3t7zNtbpOwdWJnvyB0OTtz2/rVCZLUSqyf2IrEY3b2Y7h/OvaRxG74a8wXqsrWyOW3Ye8Zse5AGKu+JL0+aIlvbJX3bSFDMdw96zfDDRwagiJPYxyFtw+z2RweTnnvXReJLR2gLLdXCZYgulsM/yrWOxD3OOvJtOvjFMHBlQqGYoQOhzwaybyZZb1TGqINm3KjAODXRzur28payu1HlkB5EA5+lc5cw20MtsIZJWzkMGxxkV52Oppwb62OmhNqoiWFiD95W9qsRHkgjOefpUKKisp6D61YdlbgLnnrXgI9YimdQSojbGOvrVKVBk1pkLuwpBOOaz7iMLlmX8ackgRQmKjOKqSO2ORVuWJSDiqbqNuMH8655WLRE0vB+WoJJO+2pZFGPunioSuWORioZaGmVSPQ1DKwzjA+tSlQM9KjkHbg1DKIgwOflX9KKjOAeVopDNGecrJyeKo3tyisy56+vWqepXbZbbxVKSVmVWJNezNijPQc8zJL35qYz56sDisy7m+bGKYsmW71wVZ6kvc7/wKWisdX1QcskHkx84yzc4/lWhB58N7bWq7CFiLOTz07fjmqnhuMw+DrSIc/bLwlsnjj/9kVa8pm1C44BYwdA5Xv6jkV7WGhb2a8rnm1ZXc2WLSSOIq262j3E5IeSNiSOOv4/StW11K5QbY1kcbeVWdJM5/wB7vWFb3wtUlaZrofIG+WbzMD23Cr1hsvJwsbIfMUZElsvPzY5IPtXro89o6J3jljjZrUDywd0k2m5BHQjch6/SoG1KzwEhuLeMADywt1JAW/Bhjj0/lWh/Z8tmVaOC3Eb/ACuY5pI25745FZmoRxbo4TcXkLs5O9XWTPqDuHA47VasFi/CJZpfsytdzwlgd7TQzKefQ8//AKqwvGNxv8QJbIyefboB5kWBnceAR7AVpaY1hpq3l/OrXUtspkDmBEYdehB56VzOjak+u3N1qEkEMYu5hhAv3QowDnrk96xr1FBK/UfI2tCbWptvgyyU8fa76ec564X5VP5VzXy46Cuj8YqFstFtcDEdiH4/2mJrnPLXPevk80mpYmR7mChy0Ua/h8KbfUlGP9QpOPQSKa1LGYNq00ZZsGMAqfuuAfX1rI0FfL/tBeubN8/gRWhbec1+YomQMYi4LDIzkAV6GVtWj8zkxa99/IVruGNkSGPQ4yGwCxLHd1wAe/IPWrtnfRTSE2epWYiRj+7hsjkDrjP0745qCG1vo2Uy3FqAAQwitwCfxJ4xVWaaW3kEMup3m9sYaGNExzXvHn21O28HyNNqcf8ApWpOjEcG3C4P1ArsPiFAYLDMMd0+4D5IpAn15NcF4H1C3/tuBZptQuHjKgl5AFzx/CPqK9D+K8UbeGxdNEJDG4wpcqOfpVX2MmtTz7SI2SR0aGW2BHO+58wtyccc1z+q28qSxzeWyqzKVJHboelW7Jm0/wAwwafZRtgHzFLFwT9Rzzit6/0lZNGkulYYSLv1Ldc1lXf7t3NI/GjkxMd+du8D8K0Io/MiB+6PrUdrCvVuT0qe5k8l0Rcn1r5iMbas9tjGi2oWYkle9Zd2shB5JU1rXokkjG1gOOaz3Rghw3HpQ7AjMkQrwc/XFVmXk4z+VWpwxyN5xVV23LWDVi0V5MnIxzUB3HsP0qw6r35/GonRRyOtZMsgJO7kiopiP76+/NTnGelRsEZfuj8qzZVyvtzRStCuaKjmZVj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AutoShape 12" descr="data:image/jpg;base64,%20/9j/4AAQSkZJRgABAQEAYABgAAD/2wBDAAUDBAQEAwUEBAQFBQUGBwwIBwcHBw8LCwkMEQ8SEhEPERETFhwXExQaFRERGCEYGh0dHx8fExciJCIeJBweHx7/2wBDAQUFBQcGBw4ICA4eFBEUHh4eHh4eHh4eHh4eHh4eHh4eHh4eHh4eHh4eHh4eHh4eHh4eHh4eHh4eHh4eHh4eHh7/wAARCAGHAY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udtJirPl00x814aPZZVcc1C45q3JH7VC6EHpTEVXWq8i8VbkXrUEi0xGfPFySvBqASMhw3FX5VqpMgYYPNMGPjuPerMdyR0NZDhoz8uSPSnxz+9Mk6K3vWBHzVv6XqEzQSwhhnyzKv/Af/rZrF8Paok1xFZ+Xo1mmP9fcw7hn3OD/AIV61pGkWqWyNN4o00MR/wAuyQquPY0RhKWyIlNR3OKtNXuccbz6EA1tWd9q8ibora7Zf7yxsRXXLa6RGmG8VOF7hbpFH6VA03hJciXxFI5971v6Vaoy/pmftUZ1pca+4G2yuyPUrj+dWRJrAO5sRt6POq/zNLJqHgCM/vLxZT6lpGqNvEHw+g+7FFL9ICf50/ZPuvvFzeX4Ci4ulJ8y9som9Hugf5ZpovFUlW1azXPXaXfP5Ck/4TbwXCP3NiSfa2Uf1qM/EvQY/wDVaZL7YCin7Nd0HNLsSLdxb/k1CV8/88bRz/PFSMxkOFt9YnHta7f5ms9/ivbDPl6UfbM3/wBaqcvxYuM/utOtwP8AaZjTUI/zfgF59vxNn7Fes37vSNVkX0kkRP6VHLpWtI3mweH2cgcLLfA5/LFc5cfFXV2P7qC0T22E/wBazrv4neJJD+7uo4vZYl/qKXLDu/wH7/YzPFmtXmnay9rrGlS6WZF+X5mZG98n+lZL6i3Jg2ujfxB8g0viLxDqmuoF1W8e6jVt6o+Nqn1A6CsYvtG1QAOwFFo9C9epoz3hkUhsEHsazpJJQ52mPbnpjqKY0hqJmNMBHMm7iQY9MVAytv3eaxGelSE0xqLgQmIBt29/XrQ1PIpCKdxEZpuTT8U0jrRcdhjjvTQcHIzUnHc8VFJw3HSrjJbCaOo028+2WY3H94nysP61DeLuyKxNPuja3CyclTww9q3ZyHUMpyD0NTJWGjHc4OKY1S3vyNuqv5imjmCwo9KctRbvY/lTlZv7pp8w7EoNPBxUQ3f3acok9B+dL2iHZkytUqSVXVZD6U4Ryf3gKXtEHKy0sxp4mOetVRG+T81L5THq5o9oiuVlrzj60vne9VxD6s1OFv8A7TUvaIOUm880VEIB7n8aKPaj5TvvLppj4q75dIY65SjPeKq7xVqPHUDx0XAypIuKqyx+2K2XiqtLFTEYsqcGqsinnpWvNDwapTRUxGXKtVJY+citSWOqksdAFNZmRvm4q3DeFf4qqTx8dOtVYkYMfmNFxWN5b1/75p4vG/vGsuNDjqamWPPc/nS5h2L/ANqP96l+0n+8aprEPf8AOpFhHpRzCsWDc/7VNNx/tUwQrz8oqQQrj7o/KjmCw03A/vUhnHrUyRD+6PyqQRn0p84WKfmk9m/KkLNn7rflV3yz6fpR5ZPalzsVjPPmf3WpCsv9z9a0PJNIYTRzsLGd5cvoPzpPJk/2a0fJYdqPJNHMx2RmmGTruA/Cmm3Pd/0rRMJz0ppiNHMwsjO8jH8RpGtx/eb86vmKmmKjmY7IoNAvv+dMMK+laBi9qYYqfMxWKJiX+6KZJHuXGAPSr5ipjRe1Ck0wsZB4bHQ1qaRdbkNs56cp/hUNzb7vnA571BHG6OGXIIOQa61JSRnazL98vT61WCVblbzkR8deo9DSLCc8iueW5oisEqQR+tWlh5qRYT6UrlWKojp4jq2sNPWGkMqLH7U9YquCGpEg9qLgUxEacIavrDUiwcdKdwM8Q+1PENaK29PW39qVwM0QUVrCD2oouB1uymlKtbaNtZiuUnSoHStCRBUDpQBRdKgkj4rQdaheOgDKli68VTmirZkj61Umi4NO4GHPD1qnLF7Vtzw5qnNFRcRiTxe1Vo4vmNa88XBqukXzHik2BFHF7VYSOpo4aspD7VIFVIqlWL2q2kPtU6Q+1MRSWHNSLB7VfSCpUg56UgKKW9SLb1pJb+1SLb+1FwMo23PSlFr7Vri35pwt/ai4jH+ze1IbbnpW0bfjpTfs4ouBjG29qT7OPStk2/tTGg9qEwMVrf2qNretp7f2qF4PancDHaD2qNoPathofaomh9qLjuZRhx2pjQ+1aphphhp3C5lmLjpTfJ9q1fJpDCPSgdzKNtuHI4pn2CLPQ/nWsYvajyqpMDNjtI14UYqT7P7VfEVOWKi4XKIt/anLAc1oCP2pwjoHcoiHFSLD7VeEfNPWKlcCksFSrD7VcWKpFiouBUWH2qRYatiKpFipjKiw+1PEPtVwR+1PEftSApCGir/l+1FMEzbK0balxSAVAmV3WoXWrTDmo2FAio6VGyVbZaiZaYXKciVVljrRkWq8i8UBcypo+tU5ouK15k4qpLHSuBjzw9eKrxxc1qzx9ahSHB6UmBFHFViOL2qZI6sRx9KVxEKRVYjh46VNHFViOP2oAgSGp44anSKrEcVArkEcPtTJZrOB9k11BEwGSryBT+taaRcdK8d+LtmLrxNKAvzhEUflWlKHPKxMpWPTPt+lqDnUrMf9t1/xqKTW9Bj+/rFgMes6/wCNfGviyfXNI1+6sXu3/dv8uwDG09P0rK/tvWf+fqf/AMdr0Fl3mYe38j7ZbxL4ZXrr2nD/ALeF/wAaifxV4XUf8h7Tz9Jga+Km1jWW/wCXy4H/AAIU06rq5P8Ax+XP/fyq/s5dxfWD7Ql8Z+E4+utWx+gY/wAhUD+OfCIJ/wCJxF/36k/+Jr4zOpasR/x93P8A3+NNN9qbdbq4P/bY01l0e4vrDPseTx34THTVA3+7E/8AhVKb4heFl/5epm+kJr5BNzqBHM83/f5qaZbw/wDLWT/v61NZfDuH1hn1z/wsTwuxws1yT6eT/wDXpr+PdD/hiu3/AO2YH8zXzl4O1KSDR76A2++ePdOjO2VxgDB71GfE2qdrexH/AGwz/M1H1GN7Ir22mp9EP8QNI7Wl2fxQf+zVG3j7TccWVx+Lp/jXzyfE2sdlsl+lqn+FNPibXP8AnrbD6Wsf+FV9RXYXtz6Bk+IFmuNtif8AgU6ioW+IUHaxj/G6H+FeBHxLrmP+PqIfS3jH9KY3iLXv+ggR9I0H9Kr6iuwe3Pe2+IKkfLZ24+txn+lQv8QpB920tf8Avtj/AErwc+INePXU5fwC/wCFNOua6f8AmK3P4Nin9SXYPbHu5+IVxx/o9oM/75/pUbfEDUD9yO1/79Oa8JbWdabJbVrz/v6RTG1TVz11a+/8CH/xp/U12D2x7m3xB1r+CGBj7Wz/AONNTx74gkBPl7B7Wh/rXhhvtSb72pXh+s7f41Gbi6b715cN9ZWP9apYNB7Y95/4TTxEekso+lov9RTW8Z+JM/6+4/CBBXg2ZCfmmkP1Y0gU92Y/jT+qLyF7Y91fxn4h/wCfu7H/AAFBUbeMvEGf+Qlcge8qCvD/AC/9pqURL71X1Rf0g9sz23/hMtcz/wAhecfW6QUxvGms99YlH/b6leK+THuJxml8mPNP6qhe2PZW8Z6pnnXGH11BRULeMtQyM+IAPrqP/wBevIRCnpThCnvTWFQe2PVz4yvc8+Iox/3Ej/jRXlIij9DRT+rL+kHt/I/QXFIafTHIALHOBXzyO5jWqJhWXB4l0uWdoJjc2rhyn7+BlUnOOGxg/nWk00PntB5qeYoyy7uQKb03EIRUbCpmHHr9KYRigm5A65qCRatOKhcc0AU5VqtKlXpFqvItIdzPmj4qJYsVcuRtRm44FLLH5fk9965+lTZjuRRx81Yjj4pyIKnjXipASKOrMcftREvNWI1oJbEjjqzHHQi81YjXimIFT2rynx1H5njeRf8AajH6CvW1FeWeK13eOnz/AM9kH6CunB/xEZ1X7rPnn4wwInxB1JAAQGXH/fIrkfKXP3a7b4yc/EbVvZ1/9BFceK+jpr3UcU9yIxr6Unlr6CpiOaQirsIh8tfQUhjHpU2KQ+1KwrkJQe1IVAqXBxSEUWA1vD6hNJ1eXH/Lttz9WArHK81u6QMeF9XfufJUf995/pWKQaxpr3pGk9kR4pCKkppFa2IIytG2nkHHSkIosAwrSYp+KMUANxxSbafjijHFAxmOKUAE07BxQByaEAgH1pwFLilUZp2C4AUbeKcBz0pcHFOwCKtAHrTgKdj1pgNxzS4paXmgQ3H4UU8Z+lFMZ9qeGvG9rrt+LOKxlhfblixGK6a4bbA7AE4UnA7/AJ14z8H2Da+pBJzEeT9a9nYbkKtyCMEetfFYdyafM9mfSZjTpQnGVFWjKKevmed262epJcS6JFdO6yHMUV+kaeaDzldxBb8Kgi0+FPFM2qPY3k2tyWaLcWkl7DhgCBvPIG48dOK2oNA8O+EYrma3mht5L66M4N1OEBbj5U6dvxrIWaNl1rXNStYI7+AFYQ2FWReg9zgehrtckmjzoU5Si32Ll14guptTTQ5JpNEuPLEh8uMTMB2Xd93JHoDx3rRfUNctp7K3uJrFYnGDdSkgTHHGFJGGP938qp6RfWuoWVlrFpoxvdSeARt5bbUUdxvYhf5ntUKW6Q6ndy63dR2VrPsZbS8I8tT/AHQ33T36Hmk9SVodkFf7OGlC7+5UYFQuOKztMXUvtjmOZW0jGIkmDGYN7En7v15rRapYkQSVA61Yk61A1Q0UVriPfGy+oxxVSxhvg+by6E4XiMBAu0fh1rQI60iDpU3sMci1PGtMQVNGKkCSMVZjqGOrEYoJZKlTpUK1OlAh615drw3+PZOP+XlR/KvUxXl2pfP48f0+1j+ddeC/iGdX4WfPXxfO74i6x/12A/8AHRXJYrqviswb4g6yev8ApB/kK5avo6XwI4pfEwwKaetO70hqyRuKTHNONJjjmkA000inmkNAzYtPk8H3pH8d1Ep9+GNYx61r52+DuOj3o/RT/jWOetY0vteppPoFNJpaQ1sZidqQ/SlptIYUd6SiiwC0lFFABSjPpSUooQC/nTgaaKUVQDhS02loAdS5pBRTAdRkU09aWgB460U2igZ9reH/AAfo2gX32q0mu2ZVwRK6lQPwAroIdR0y4SZobuNli++wbhfx6Vk+IpdRhs/tGnyphAfMjMW/fVbwzOl7aSPJaWkSEbXSIY3N3yO1fNRowWyPpvYe0wn1ipK9rJeXl/kVp7u01DVb+zfM7WjxyL5iqy7TjO0/Ruah1uOW3nhjkSx+zzTiM7yMtn+E7if0xVrUNL06H7e9pptubu7i2FhkM7KuEGTwMVi6laW+tQ28eq2ctleW43ny2EyyNjByy8gd8kDFE4xb3sjyHp8JpanHfWN/plpZ3draW4lwIVwu1Pb9RUtxGseviO+1ISRSxfKrxhgPTk8DvisLQ7g67It3rTRrc2rGOJUbLSA4ONq9cN09u9b99HcfabOS3tba3KfKwulLnaef4T8vf1/Co5bmimkh1npuoweIJL7+0Gn0+SEAKz554xgdO2c+9azGqtlqHntNaNGEkiPzbQdp+hPWlku7dTta5hDZxgyAUpRdzJSVh7moWNVLrV9Pg1S30yS4UXdyjPFGBncB/n9Kr6zq9vppjWZJGaTJULgdPqfepcWVdF84zTk4wKrrKGUN6gGp9w+WsWirk6ipUqsjU+S5ggA86VIxgn5jipei1Dcux1OlUIL2zkAKXULZ6YcVYiurdiAs8RJ4GHHNHMhNMvLUqVXQ1MrUxE6mvJ9VmMfiyeZeSLo4/OvVlNeUTx+f4olU97lz/wCPGunDN3diJ2Pnb4jSeZ441hvW5aufra8dnPjLVznP+lv/ADrEr6Ojf2cfQ4qnxsU0lFJWpAtNNFBNIAzTDTqa3SgZtT4Hgu0/2r1/0T/69Y1bF98vhPSlH8c07f8AoFY57Vz0Xo/VmlTdDT0pKUimmt7mYlIetKelJQAlKMUlKKQCGg/lS0c0XGJQKO1FMQtLnikpwp3GHbNOFNFKKAHClpBQTzTTAUmjjNMBzT160AOFFOH0oouM+3J4Vuppf+JhNGske0IhACnP3h71XsIptPc2rbHi27mmLfM7ntivMPhhbxXt8lvIzMrxEE9D1r12z0PT7VgywB3HRpCWP618tTxKnfTZn0dadWlRjTbvGUU/S6FW2uJCJVljRT/CVOfzzUVjps1vdrcSzRysFK5C4Jzj/CtQ4AwBgUx2o5m2ebbQydR0iCeWa4hjEM8qlXeNQGf/AHjwT271HounCxtUVogswyCwbPGemfStZm4qJmp3EZ1hDcRzy3FxGqSSuchXLDAPH0ryTVrhLnxI1uY/s5+0uDIqg7/nbqegOMH15r17UboW6jOMvnBJwBxXA2vglpLCaWXUPOJkZgqx7gcHjBJqrzve9kTKnCVN9+iOa1PSFaWbVkuonkit2EYkOQe/9D0qnbpqcssMtvfW0SKgHzoCH3BS2Bz8vPXrwa6ObwpcT3lpGzL5LK4n8xQCoPAG3PNZfjHwPDpuhTT2Vzaxv5i5LqV4z0BzxW6q+0f9ahCFOnRcZL3n17GJe6tr1lqgg1DWWdZyVt4LeeQEY7k59D0on1fxD/aEjW+sXSKNow07Y+6O3PrXSr4Ss4d0huFlkeIOki4XJIPJzkt61n2OhrcSXatcqTHcmMluN2FXmtZ4ulTTnJaehwqhU0SKR8TeKLdQf7dmb/dOf5io7rxJruohFuLpriRVYIWjBKgj5uB1yP5VL4q03+zbeB2kVhJJtGO2BWEnnoweNJ1Yd1RgRXTRnhsRSU7Kz+Qn7aErK5fTWr6NoYi8AIBCMsIDDoeo6dK09J8QXFteR3E1vHOI2LxrvZcNyR0OCOa52GPzb1BLJDbKEYhrglAT6A461qJpd15bSxzWMiKu47J88dfSmsFh6nQ0njK0dGzvYvivqQ4fSLQn/rqwq1B8WLz+PRrbj+7M39RXN/C23t7zWJvPSN4xblvnjDAcjsfpXbXum6UbO7k+yQRvGjFQIl5x3GKzq08PCfK4EwlUlHmudp4T1Y61oVrqjQeQZgT5e7djBI6/hXCWI3+I53JyA0jfzrp/hmceB9L94if/AB41zWjfNq9y/pHKf0NceHgvaySOiT91HzL4yct4q1RvW6k/nWQetaHiZ93iHUW9bqT/ANCNZua96mvcRyT+Ji0GkpN1WSLmj1puaTv71IxwpDRmkNAG9qEckvh7Ro0QthZm4HYsP8Kx2jYdq+gPg94ZsZ7HRrbU7O0um+zyTMrKGGGVmXP4EGqmoeHdKbWbmFdGRtz4RAhUAZOSMfSuXCSdSm5Lo2h4qoqVRRfVXPCDGSKiZT6V9Y/B7wH4Wu/Et3HqGg293FHZySIZkLJntgGuY1nSPD/9mNOuhaaZVfB2Wy/L6Z47+lb3d9DneJgkm+p85kUcV9J6LY2xtV/0SO3XbgIDtyaLv7BFGwkgQlIyxK5wMHHr/nFZupLsNYmkz5rK0ba+j/s+k3FvDthVZZVDAOM8fT04qiui6Zu/0izsWct3gJH+cUKpPsOOIpyPn2gdK+il0XRQf3lhparkdYFB/VTS33hjQfszz/2bafLn5fIiGTg+icdP1pe1l/KaKpB6XPnbaaNpr23wt4bsda8Q2Om3Hhy0iiuXIkkXblBgnIGwelblr8PvCF9dmE6e0SBCS8UZY7ufk4I5xzRSrOrHmitDSry0pcsmfOoU04Ka9vuvhfpJuWjjsNRjizgSuSq5PAyTwMmtNvgCrTRqtxeRoVzI7OmFPoAASR78VtFyfQy9rDufP2MdjQAa9x1/4KaXpdlcXbeIJWigYK+2AOyk9MgHqawh8LbZ5JI11S8BjwebHg5GeDvpSmoP3kaR95XTPKzkUnevXIfhCsrbI9QuHY9M2xH9a2dM+BMjx+dcXpiGeB5ZJP8AKsniqaL9mzw5Y3IB2mnKpzgiveLj4SaTCzQyXmZV4w0xjJ/8dakj+D+kyR5jnbdjtfbv/aNSsVFhyeZ4aqetFevah8FdW3eZpt3asucbJHJIGOudo/lRV+2gPlOr+FitDr8cLcNGrI31DV7P2rxX4VyvNr8M0hJdwzMT3JNe0dq+Rw1/evvc+izC3JQa/kj+QxzxUbGnMeDURYV2JHmA2MVBOwWNmJ24B5p7NxVa9fFvJ/u1diDDSMrbBZtWMzh2IdkzjI6c1Vv7ExyobvUYE81ysQKHJOfqB+lUY3j/ALXkjOSyqJN3lgDkkYzj29aj8SeLNPs9UaxvNO+0NblWVi44JGcjjitKUKta6prUjEOnhormehcu0uIpXtVt7mTgYlCYjPA6msDxRqWsQSR6fdwWFyZcMsbRkqRnqTnAxxVqx8Svr2sC0tFktSImYbmyD7nima/JJDeRwXT7ysClpAM7iWOeMdOKdeM6LSa1Hh5wqK8dUR6VqEmo38dre2trkQZJiJKcHgL+tcJ4g1O8svENzHZxeaRcOSrMqqOeMkkV1Fk6yal5glUjy2BCPyTkY7ZHTvXnfi7Vlh1+SOOKHzJ3ZwXRnJ+YjH3lHatMPGE7860InKdOXuOzLEt9qF9G/wBuRYtkm6NVlV+Mf7JP607MxfD3EwbuBJxWTpOpfbUkkKxjYwGUUqO/Yk+1dJFoN80fnA2sWQDtkm2sM+oxxXevq1KmuayXS5zTnXqTbT1MtneTUo423TKkbNjI4Jx61OskPmiOWExknCmRAAx9AapXMl1o/iMCeDzllgynlrkY/HGec1duryK8szbi1IkfHzMjLt9+eM1yrE1Y1LUo3gzvWFoTo81WdppHf/CfH9qX2VP+oHA+prtL6XGj6gxddwgb/Vrwfqcf1ryHQtQ1TTmd9NuzC7Kqu20Et+YOPrxWo/iLXTbzW9xd2zrKCGR5gWOR2Ab+ldNbDynV5rnmwqWhY9l+H37vwNpY9LYH+ZrndCX/AEi9fuLeQ/pXQ+ECE8Gad/15qf8Ax2sDRlxBqL+ls36kVx4RXqTOio/dR8p6427Wb1hzm4kP/jxqkKn1Jt9/cN2MrH9TVYV7sVocreo8mmk0E8U00AKKKbmjtzUjHZopuacOtJgj6r+B7ebZ2EzKAx01jx6ABR+lGnSCGHzfKUOzM/mySEhgOqheB/WpPgwqw6Mjf88dHyPbODVFIbiS2soGRt88rQ26Mylhjqcfw/8A1687BO2Ev3kzlzhtYhW6JHovwqm2aTJqEuDcOZomYjA2+wFZFh4ftNY0X7cdPurfzZGWSGbbnAYruH/oQ+tP0/Q7qPw9bQNcOhZc5RWyQSTzj61esrHVbWNUW5YqqZDbyAPQYrokueLtOzMoSSilyXRlXXhG2lUhLy4g6YDRZAP4Ec1gax4Ln8nZBqVtKu05VkYMQOvygH1HPvXdJJrUKkm4Fxk9DhvwqLzL68vE2W9tHKsbqwkVgCMrz+FcNOOMou8pxnH0szalChUlblaZxmneANSuJDPFqFsluqBUWVjmMkDOQce1blh8OTfMN+otGNvKKO4PJ3c9cZxgV0fhrUNupGxaC4ed5W8w5X5jkgtjkgDHr0FbU19eSambL7AQEchpXcsm0dx05PpzXuUqalBSaCpCKm0jgrTwbYyRyeXMzyRMwXeVOcDBB49silt9I0e0Wyt59Pvrie8gaVJQn7pQBn5ugB6djXa+H7a3jvLhWtS5Kqw3JtwcH19cfhVCHUdXvNIlbUPD40uTzTGImuBIfLxwwI98jFc1WLVNyiaw5faKLRg+F/7NsTDerp0482QRRjy13qSSM+wrura4hdpvIsZ5TCyqcx7QSTjgnriuIu/+EnsLQXHhnRLDU755NrrdT7EWPB+bORznFdbYXHiptRsRc2OkR6cbRWu/LnZphcFfmRR02A9zWOEbjTRpikpTuWvFtrZ3GjyvO5hjiG8sqFtu05zgdelV9Q0fTZ2SOVbi4YgXkY3kLkDjH88VpXWHUqwDKeo7fSte4juPMWSPT7ZAqbUkeQAhccYwOB7V1UqvvM5akbJI5PTdJtrmznkisfs4lkJcOOXPXdWVL4fhWU7+R6V2zfaJpLfF7BujZjOkXIYEYA9eOK5PVJ7aOEGTUg4MxjDjOS390Y78GuPHSfKmzqwq10G29rb2+BHEoPsK2dKhhlSTzFHGKyLaZGlMQU8Dgk9ce1a2kgNK67Qx2556V5Dep2y2Kmp+Gba6eR1k2M5J+7msK48Li1CNIYniRhkkHcef1NdyA45dkCjsBWPqcj3c4hhyBxj6ex9/0Faxk0QtTEuA9sBLbwpMrcYoroEs1ijC8E5yT6miumGJcVaxm6V3e54F8KSf7ctvvfcbr9a9pJ4rxL4UtnXbXqOH617YeleHh170/Vnv43+HQf8Acj+REelRNgD3qV+Bmq7ng5rrSPNZEx61T1RsWEx/2DVmRqrysCpBGfarsK5w8kLRbpZZmEUeGzluP1/pXJeNriO48RXMkLO0bqpDKOD8o9a9cl8t1KMisvcEZFePePbi2/4Sy5sorfdKu3KoGOflH4V6WVWjVb8jzc3lz0Yq2tyx4Faa211nIIcwNtDY7kVc8V6hfL4u06D7OsguICHG47gqkksNpx/+uud+Hkkh1m6vNQhZIo4yoTG1gpIxkH+fpXeI1rOJZrLT83CJ8m9sAgnoD2HessbVjVqt/I1wNJ4enaaOeg+2XfjBbVppYoDZF87FBJV+RjnsRXmXim1b+33jjjMqxyuudoJBEj47ivbDBdI/moCjnHVFbYOMgEtnH4V4t4jgguNfu5Zo92yeRRtYqcbyeo+tctB20JxFaNJqUijpqzQQyrJCYD5i/Lt254NbKaxrCx+XDqdzEMAZXbn8yM1mxrBGAiRsFDhjvkZ84+vavRPG+o6Je+GtlndQSXEUkZ2gICOMHGOT6fhV1EpNXVzz5VHUlOpTnaxw32+b7b9p1VrnUHCbEZ5cFRnp71JqOqWTxL9k8+GTIyHYFQO/Oai8Ta9NqNtZaapT7LZRKq7UALPtG4k9Tzmueuh+4b/PetMNSlKzba8k9DudSSppXvpvbU7vQr1Li0mZthCuoYj6H1BqK4u0OoII23BFcnGMZ2n0rE0WCSWzlWLGRKCQXUcYPrV6OBo55d0W4RxNl1IZV49RxXoNuMXrqcyajBq+p9MeGmH/AAhmnYBH+gRnH/ABWZYR+Xpmpvjj7P1/EVpeHgT4Y0+Bev2ONQP+ACtOXw95fhm5eZ2AuCkJC8HDMAcGuLL4tqcjrrTS5E+tj4dnOZXPqxqOvonxj8HfDMOoyQ6b9rgUICN8u/5jnuR9K831LwBbWs0iG4udyHkiPcFBOASABXuSXK7HBDGUptpM89NIetd1P4Ft12quqOJGP3TARgep5zXT2vwB8Raho1rqel6tpl3HOu5kDsCg9Dwefas5Tildm8Jqfws8dor0e6+DfjCBWcx2uFGf9aSW9gNtZknww8YJYSXv9mMYozh8SJkH/d3ZrBYqjJ6SR0+xmlexxRFPjXcwUYBJrdk8G+JoiA+j3YJGR+6PIzjP50WXhfXl1W2t7jSruANMqs0sLKinPdiMCrck07E8ri0n1Ppn4X2+zQb2FiQU0lY2I7Eisw3Fs2uLLHGV+z25Qgvko3p/Otbw1m38J+Ijxxaomc/7LCvLtN1Cb7fJGz+eZAVVucKc4B9yOcVwYSDeDg/N/mc2Z0+fFS9EfRGiTMmk2KtG77oVYsDwMjPf61LJeIsrxPGxXggr0+mfXNJBH5FrFB3jjVPyGKZHEGYDaRyWO096/NavEuNVWfLPS7toj1IYOmoLQsw+WzY4wegPWqPiDVbfR3gurjcUKug2jPOVP8gateWmdp3fWmSRoZlXd2OE9a9DCcU1npUhdeRLwkU7pkOj6vc39lJe6bAIrcniWZNzEjsFyAPzqPU9Q1ezZrq3v1nYjd5Vykap/uhhjH5mvP8A4mXzSR6j5dy4iQCNQrcDHB68djXD6dOlraLBa3Uog80qjNheTycY6/Wv1SScKUNNWk/Q8L2z5m0tmfQOlNc6m0N1qGoR6ZM5UxJaXSEzBSSyfMMkeuPQ1T+I1rbalpV1atq8kMl5NG0awSgP8hGQuex7/Wsv4faXaahpGiavLJdyXOmvNFHsTcGDHBDnt96tDxRFp4mtYfNbzUkbYyLgZIwe9cdaShRaOyjeVSMupd+GtpDo+jfYkkuGVWyPtDAtk8mun/tOzaBpftcCxrJ5RO7gPnG361xlro+hy29tcXtot3cWtwJLcbuY34OTgj0HWun0i00+a1kEdvGVec3DAruHmHndz0P0pUf4asOs7zd2JFqdpc3t3ZWciz3FqQs6Z27CRkc/St97S3uY7SG6muZHlVZgCfkBTH+cd6y4rG2hnlniijSSZg0jKgBcjuT3rq7M7tKgPfYKUHyyM6r0RTeKNM7UVMnJ2jGTWBrGn2qqoSCJV3FgNg4b1+tdBLWdqib7YkdRSxMOaDRdCVpI5n7PEkrSKoDN94gcmr+jlVuwBnlSKpP1IzU1g4iuo2Y4XPNeC9z1HsbVxIscbMy5A6ist5vLn/dx7Wbj+9tH+frUt1qELEwhcsw6Nxx9OtPsJI9kmEiUoeSoxx71qlYhFZZ2Tc0zPsJG1mGPwoqO9nDSB2VCOdoYnIH+f6UUFpHy7oniSz0iXbp92o1Bo3Fv5q/KXP5flzXofwe8YeLPEc80Gr6WRaRrxdldmW9AP4gfXFfPAuo5Lg2U0YZc/fYYwAeue1fWHw1G3wJpK42/6ODjGM+9c0aUaafmeliMR7WMY2tyqy9Eb8h4qpM3FOmlcN0BH61WmlHStYo4Wxkr81WkkpJpME1Vlk5pMQ95ADXKah4a+1ard3qyJG1wRubGSRgD+lbWo6hZWMLTXt3DbRKNzPK4UAfjXG23xU8KSaw+nST3MGG2rcSRfunOexBPHuQKFFyTXQTte5o6L4V/sSVp7Wfz3fAdXHGOnet+TCqFUBQOw7VI0qsgZSCpGQQetVnbIqOWzbuJtsguG4614TrDg63fZ73En/oRr3O45FeB3haXWZw2V3XDA/i1aUup5OZRclGIfIeB1q3N4f1doDNDYyuuM7kwR+hrYOg2LH70644wrD+orS06y0u1tJLe4tbm63n7zXONo9l2kfjWKzCia0shxKl723qca3hPxNHpL6tJod8ljHy87REIPx/Gsp0zayE8YOP1rudd0qxvLH7Lp/2m0YY2s85YD8FArH1Tw7rOlaB9ouXGoJMuYXdfmI7ckZP0zXo4PFwqS0dzsr4OcI+9oZW1kXgEg9cCgzFeFX8xiuq+E97jSL2bWrays5zcLHE10pUH5TjGc9+5GOlTa/b30esyXU+xrW4ceQFChVwORge+aWOk6d6ltDjpZVHEy+OzPoLwkN1vpcP/AEziBH4Cuh8V+LfCcdrb6IviPSTf/a41a3F2hcHd0Izwa+dtI1rWodDv7XT7x0uJtkcbtJxCDkMwPbj0rhdZ8F6laafLeTPDLsJYpCucD1zWeBxsIUnF7yZ3YjLZuqpJ6RPrDVrCG61a4kn8wxgKOGCqPlB6/jWNe6BpplkjksS8TABWWZTn8MZ/Otr9nttM8U/CzTtQv9ZB1PZ5NwGmXcpQlFJB55UA89a6+98OaTbOU+0WzscZVZArH8K9uu/au0T5Grg6lOTk1oeXf8InpUoQSaZyFwm587R1xkcjNLZeG7PT7xZbD7bZzuD88V0UD9uxBP613t9punrOypM8cjELnP3SPXI9+9Up7G3tZI/Md5WbCxnGCc+gHFcb546GSlOOzZjIZoopLa4mMm4giSRBuBz2IABqO+0+1uLWJsicc+YjAJsPGCATj2roItJ1C6kkW3t71lx8pMa9eevtVSXw/qaTqrDDABSjIYyD3YHJ/L9RXO8PGbvbU9GjjcXGNr3j5/5jV8LIIra4leNSI183J3FcHIAPTocVy/jDRhBG95Lcu6O+BGykZOc12V3p+pwxlYbmFgcL5RcKG7Z4zWF41S4i0eOO9nEYeYfK0mRx3yacp/V8PUjHdo7aWJnicVRT2TM3w1ZSXfhnWbWBlR55khDMu4Dt079awLD4f3Ka9aXEtzbTRpKjyEghpFUgnPfPH0xXWeDHjh0O4uJJ4Yo2vi3mSH5MBQev4VpS6jDb2slzarFK7MQMDCuT1wenA9PWs51pUMti0/ss1xNOpXzR04LqixMxAbzJGZX+Xbj19xSQXEihnG0jOAB1rLTV5Gwzwov95Ffcc/Wok1iymk8t1ki7A9q/Ifq00/eR9jLCzS+E1vtAeTgOp745qwhvJrS6Zkt/tKK32VwSCfTcT74rLieaVwLdUdQcEs3b2roNAt5m86aaNslgAMbgB9K+i4bw6ljYwl3XbZanh5rH2VCU+x4z4v8ACPia6n+y26xvEwLSQRzjGTzuK5rEm8HeJRbm1h0nCKMLI20ED8TXvVxbrc3M7DTHiIwpby1Jb3BFQCyto2Z/sOWXlSkfr3JHT8etfqNfGzdR6I+PhiKqWxifCnTtUg8Fw2+pXD2UsGoNI4abAkUqPl4P8+/ap/Gk9la3cJs4VleJzuzIflJ9B0rXGn6ddWXk6hHMkaXCzKuf4lHHTqKpeJINOuNRINk7Omwkkna+c849uawrz5qXN3PXwU+dKTL/AIR03T77TZLxC5NxLvcqcEMAB/Suns7SGzjZIVIDNuYk8k1k6IPstsIbaH5ByEUBR+f61qFbiSYcmONQDwQdx7iuqlG0EhVJXk2SvW9pbf8AEnjz2yP1NczLDOc7rpxzkbFUYHp0ra0qZY9H2vIOHIyxAqGveJm/dHTNVaUbkKnuMVDealp8OfNvrdD/ALUgrPbxBpIbat15jdMIjN/StJWZMakV1My5UpKwx3psR/eKNxHI5FZ+p+JdLkd5beG/nwSG2wbcY/3iK5278e2EAZv7I1LG7CllALH2Az/k15P1Obm7I9KOKpuO56Jdf2dYxma8uI0VeS88gAH58VzupeOtDjgK2Kzajk7AsCbUOf8AabAx9M1ws9815KLy4DqzPsVpOXXPUfhxnFVor6xs5tm+UvPk7yA4PPbjr7GulYO3mcDxlWT92Jo6n4319QLiw8PiNCxUrM+9wO3AIx/+qisa41jUbeUpawqydMlRH+eByaKaw99ootV67Wx4peeJdB1vWY59Q0GLT7dpBvFkudi55wCRn6YFfUHhbWtD1LQYZ9GvYLi2jQJhODHgdGXqp9q+LYXzXZ/D3xHqPh59SXTpIg15beXmRN2w9nA6ZHPX1rozHLaNKg60NLHp4KdbE1lRirtn1Jd3UeQoYZbpVCSbJzXgdl4h1HXdTi0+5l8qOCYOnkEoS6sDknuDjkV7Ho0eoatplyGmijl8shHVe5B5r5+FWPLdno4zA1cPPknuXrqVgjsoyQCQD3NZlnfNd3BUR7FwOp5ya4Cw8A3Gia5Beax4hRtpMkMW4q0zLyRhj0HXjNTzX8raibhrwywoh8y3WRVUjORnPXp0HNZYmcVL93K6tc0wGHVVWqaXaXoWvi74K8Va1qNo9k+lPZ28e7y5tRiXLnOTgn0rhR8H/Ejkveat4ctFz97+0FkJJ6ABQT3rrrrWv3YmWwnEZ43bztP44rL1DWI7i2kijU72U4UNnntXHHMK+0Yn0n+reDiruq/wO08HWGp6LoK6Rq1xHPcWjGMSRklWTAK4JAJ4OPwrV31S0S4a88O2t5IxEixKkwbgg+p/Gpd9dcJucbs+RxFJU6jiti7borMM81wnxNuPB+kRvHbaHbX2rnkRxP5YQ/3nYcfhya7RLlIYXkdtqopYnGcADrXPX9xoF5GIlhsbgyLvT7pbHqPWolV5Hqgo4VVk/I8t03xnazXi2d5bTWlyTghiCufr6V0wlycZrzX4oW4XW82dk8TocoI16j6V0/hjUhfaNBJvzIihZPUHH+FZYvCQUFUgtztw1eTm6c+h0IbvnNdpFBJF4MimXQ5nlaAkSzwDBx8w25+8DirPwm8BWetwDWvEdzJDpxbbDCh2tOemS38K549T7V03xksZBpHmWNuRZwoLaWFOGEJG0Ee69PpWmXVKmFl7SK1MMdGlibUZPQ+SfEuu3GtXUt/dtjzXICZ4VQcBfwrT8G67cyRPpcrGWFWE0ROSY8HDAegOR+XvVuX4S+NJNLN1aWVvepIDLBbRXKm5ZMZ3BO/HUDmqsXgfxJoPhVvFWo29xYW4uWtDBKhSUlRkllPRcjv3FetOCrwa7nBTl7Ca8js9D1TT31d9NupEEc8LAljwTnoPfGcfSukjl0y0M+oRC6eO3tyTGX/gA67T1P414DdyfaMy/NvH8YPStjwtd6lrOp2lpcSyGONhGcMcEerc4/GrxGURpJOEtEtTahmTk2pLVnfW0/iTRLJr5dMtfI58pnhJMS84GQew74r0L4RfFe9Nyzajp9pq8qY2wvctC5OO2Mqw46kfWobiz025NvpN1fTW1syBWZFDMpx154/Om2nwj8F6JrMVyfiPbT20i/v7eSz3sVPOPkOAc461jhs1q06Ulfc0xGXxqzSjFy+Vz266+L3hBbYyap4U1e1CpueRYoWUYHOGWT9TivONf+M/g57v7To8Op2xY/u5blwV2552rGCOnQljWB4oj0PS0+z6XrFhdadIdu0W23AI6EOO/sa870pLeGaSS+0aC+iKlUjWXYIznjbt9u1cMM4quT9y1up6ODyDCTcvrEdUtFs/0PV7H49apBZpa2eveWq8L58KySfmQePwFdX4T+MXibVJRHc2lnqdg4KNdmIRLEwPU8YI9eMV89avDpMlrG1joVzY3Afl2nZ1K+mCOKd8LLd72K/85SRDdDbkYK5Hb8qmrm9ShTdW17GuNyXC06KaTTfTT9D6u8O/FTwWk039uWosLnLA3Ai3wyJnGQR0FfO37XPjzT/FHiSz8N+G7qMaTpo89p1JzPK6gkDPIUA4x0yT6Cq/jjUv+EW0U3yzfvZZBHGrKvzE8nJxnoCa8k1G/wD+Ekv4b++QwHzFWWdG+/ED0A/vY6GtsFmdTHQ9py6dzwa2EoUpLlWp6n+zRqfia/8AHUGm2EkrabDmTUJJQXgiiCnqPuhz0U/zr2DVfFXhoapOl5JPFplrG3l3W4ckZJO0YGD2rhdD8ZaLaeDV0HwvbRW2myyBrt4ExITgAK3ck+pz6V5/428W6Gttc6Xq2mzXcN3GphaGcDygGPPqGDAH3+lXFVcbWVO3ure57FDD4bA4aeKqSvOWkbfmfR+iaHZ+J7e2u/DWt2l7DPhm+cB0B9QM1sP8P/ENsm+FrJgnLHcTx3618P8AgXxxq3hXVEutLvbgCJ+CjlCR656jI/8Ar5r2xfil4w168vdP/wCEpkv7JrVJHVwoRCTwhK4wfrnPeuuvw7gHqlb5nlRzvH3tdNeaMn4i/EXxBBrE9vpFwbGyt5DGGAG6RgeSeuPoKn8A/tF614cdbPXbWTXbWdgqlSFlQk844w/sDWB4u8Lf2gyyxXBjMibpAq8BvpXmLC80DxDDeW5SR7OZZE8xdyhweMjvXNgqVCEuWMbW+8eYU6lWF6mqZ99+H/Gmm634bh1awPk20oIISP5lI4ww9fbB61btdYklLwwpZyS+Xl5Au0M3oR6DmvDf2Ydat7Xwc41bXYoLi5vJJUilnCrg4BLDHc56ntXs8Fxo9xfrJbXcM4jAykN7HsIHqAck5rvrUoRV0rtny9Shyya5Wakc08MG6b7OWJ+cRnbtPqM9q4X4geILrT9bW2t7e1n2QCRj5p4J5xwPpXmvxS+NGlPq9xomn6PG8FnO8fnCYjc4PJGOCM+pNcppXxHsL2fydQijsy0YjjKkkf8AAs/zrkrVKnsbQ37Hq5fh+Vp1Nj6g8F6xJqOmWk11ZtG80YY+UwKr8xGOeT61t6rfHTrV5mWKQBgAAHY4zjtXG+F9RGmaHYpHKqSyWcbIzSbR93PBAPPNeT/tE+OtbfX7fwbZItvE9stxdvGzAz7iQAzHBwMcnjJPtXfVrTil00X5HBGEq9dwg+r+494uPF3heNEjuvEOkWlyeqPcr3PGATmnNfaZJuA1K1uVGchXH54z7da+ENUt5rWOHG9GJOUIIII65z/SvoL9mDUNa1Swn0x7V5baORWllRyZEUr8o24+78tclp1V7srm2JwDpRvKTZ7XPaWAt1k8pJVdhkYBOT0x71EmnWMm/Nmivt2qA2C+O/FF1ZJYOYRabSBkvEPmH4E5/OqNrfXD6yqRRx+SisE2SEsDxgsSNpycjiphGafK9DylTv1LsOhxz26nY8TBixHlthcHjr/n61BeeHYllbdCMk73d+ZCDzxnpzU9vfXkVzLlWYk5+0kny5MDooPUdeg7VqQ3kc9kZ7nVLdZCNwjUKCo9DnpWtRSprmTK5HHZHG3/AITsLphcTsyYfClZlDYPfJxiiy8B6fbXcypcR7GQHBmyF9gRxk5rrI7qyumZIZ4G24+YMG3EVSv706dE+5pbplG4bXLAH1Pb1x34rGGLqSXLzFQnNe7JmFP4T01JDCltiQ4diJ8E9vfiiteP/TrGKYaawL/MWfeXP5dB14orVVJL7f4nVH2iXxnwOkF5GxWWCSPB5ypNdR4GvbMX32e6sRfLIQMLKUZfUjHWpfHelm6tBrNi8kdwq5lMbFS6nvx3FcpoOt6lZ38Vw100rWzCSLzhuwR79SPbNexHERx2GlTtv+Z69NzwWJjUi9j6V0TwTpM0cVzFZiylOG3Ly2fqc13Og6bHo9vM3nO0YXLFscAA+1fPelftB+IrNRHe+GdOu1UgboWZMD06mt6+/aAu7+wuLWz8Px6dM0XLXDljg8HaMDOK+S+p4iL5Wj2KuMhXlzN6nL/FHxJ/wk3iaS9MjG0tiUs0PARf7xH949fyribm/nZiWk3c8E1U1HUHnJK8A9/Ws5rrClc5xxn3r0Yw0XkcspW2Ot03xbqdjYPYrO0lpI4Ywu2VUjuM9DVwaxYqyXN1fLbbudoTlfXn+L6CuGhvEKncP4uKmubea+WEW8ZkO0scdh7mqhhYTmr6E/WZwi7HQ+NfG9z4iv7d7SOXT7W2iSNIlk++VPDuBgFq9F0D4wS6kNL0240jSo7mRhBNeOGPzbeGKAqOcdjXgmZLe4EcilSfvKfTtWto9y1jqNre4k8uOdW3rwQVIPB9RXp1MLRnS5bbbHBGrPnu2fTtz/aVvaedJBLKzfMCsBVSD2x6Vg2djDrGpssGgbp7VcLsjKKgBxjJwPfFcXrvjTUrWSG603W9RMbqTEJbtZCBnuuMDpXaeAb/AMSzaI/iW9lKrfSn7KCuflXhn/E5A+hr5ythasaPtmrHu4WpTp1PZ3vc5j4ja5BoSGSazMl5looSCoCPjkN6ge1cP4BuA89yzNtkKAbOm7BPP61vfGWWGbUo4NQuFW/aUSFAAWjUj7z4+7njA6/SuJsPtEF5BNDlpkk4HTNbRoN0LNWuYVK/75Poj7N8MfYrbwHYwLe2t15dsolWGVW2ZHOQDx3rB1HVIdc0B/tMbTRRZ8syqQWA6EHvxXlF7rehWtzDLeWrS3igBVjYqenT5eT/ACrQ0+51/wAV3AijtZIrRP8Al2jGDj/aPYfgRXLFTklZWXdjlCnCV27+RcHia20O4i1MedHbROnmPCeQoYfKGPY+g/KsD4zfHGHxZoV34b03Q1jtpMM08jbnBB7cV6bH4MnbRJYGgCyFCE37TscfdPHXnBrz7SP2f385rnV9Zdy7bmS3iCj3GST/ACr0MNVw2G3nc5686lZfAr9zwXSRLc3P2cRlx9456AD1rvdD8QaFpvgbVtEawMmp3E6SwX0LgbNvVD3x3461u/GXwXo/gi00yLS4ZQ16ZVlkmkLF9u0genfsBXmBkXAiTlc8YGK9/Dyp4qipdP8AI8mopUptHTaVr2rWjxXU0s97G+VZJ3YiRO4BPP8AhV9vHn2d2t44V2g7AGTcw9iQetc14f8AFd1pGrQxTSPLp6Pho8/cB+8yejDrWponhKbxZqOs/wBm3aPIjtLG2M+YNx5AA9x+deficDRlOUqi0R6uCzTEYePJRe53F3PbalZwL5oELOPM3KCr8Hp3HJBqex0XSotNRtRa1M4HLRbo1P4Dj9K5rU9X0+wiiht5C2MLy3IK9z75zVzT9fspFHkyzI7Lh+cjPrj+teJUg3T9mlodjxM51PaTleRPr1imnWD3cczODwoWR8Ac9if51Q8OXN4LCWSG6W3W3ETMQqkkuOvPv3rctda0j7LKLmZEWUGO4E33XHfPp611Pgb4f/DrxpBJLqHhrxRZyxxDy76xnf7DcqOFK+Yp5x1G4+1Khhoyi1UenmTUxEuZWVzy/wAWzXWuWMdneagrskgeHCElj0xwxFQeEtMa61drG7tD5cf+sDLjYte0+Mfgx4O8CaA3ip/EviApa3CxRwShWV3Odo9l/wBrnpXLKjaLqE63VkkHnKPlZ94mXqGB9DnIrepD2EFGmtGZ0+WtPmluVte0jwtaeGry603da3trEXjdJhneORkV5Pp9rpEtvqv9qvILpoA1o4Od0hbnI6nv+Ves3OneGb7S7rSYkisnmxKLp9zlGPXjjPGQOQK5G8+H+oJqdpJo8h1zTtoY3VpHkI2eVYAnBHXrXpZXVpum6U5WZz4+jNSU4rQ5Lwb4dS+1GNtcuBptgpy7ScPJ/sr6fUjj3r1bwzYeH4ddvJYrzT4NPuVRRGzsVRU/u5+8x9wPrRo+mXdnoT+c17DcGdtiywSIiDgfMSpA6E8cc1DPprHfldOmUDdLODGze/31U5+lebPMalVvWyXqNUacFax3XhbQIda8RXMGnw3A0eANjYU3uc8cjgZ647V5x8XtQ0O31N9A0DTrREtpT9puSvmFpB1UE9cHqe5r3D4Rqmk/DW0uobUQT36NMxVO5JCkjtwBXyetnq2p69PYw25a6WZ1cE4wQxzknpzVU0udtvYucpTSSXobOi61qdm6CN1KDkRqoVT+Hau3k8V2MXh2S7a4WK75SOGR8uZMcHkfd/8A1VxOleHfEFzq/wDZyW2JUw0jBgUC+uRwRV74o+GJ9L8P6Y9kROfPdLpwwJ34BXC+mN2fpR7OFaaj1C9SjByeiOAnur5bho1j+0sWLZUEsT3rd+HqQar4tsLG8zGJiwUr0DgErnjpkDNW/DGi2TXUTQasRd5+VJ4fLBPoCCQfxIrVg0u48P6wdfCvaLAzCUou1cHqvOcV2VYSjeDVmY0rO0rn1H4YsPClvpZXVtSvNNVclJPOKKBnhQvPQV594yurT7Zb3EkTamhLW6ztECwjbkDqOo9feuMvfiG/iXT0sZrC3hWJhJDKs5Lk4xz2rpNBfSb7T5brVtftbRLUlTbyTLucqv8AdznHTtWkY4r2M6WJeltDz8RTy+jjKVfBxvU5nzaWXLbf7yprem6PqWlRWq2/lJG4Zdo3MAPrya6j4aNrnhPULU2ttY21lelbnUkeJ/tKqxOxY9vy8KBwe5NZHw21/wAMjVms9PjTUb5R5hNwGGR/sg8AD866+/u72Xx9ba0fLTTVXdLa5O9SsbAY7EZPpmubLlCFRqcrM9fMKkq0FyR0NvSfGeq3+rahNrcdnY2LYSymt3aV3TdgeYGwFblRxnmsDVPiBd6b4huY28G6vqdpFtSO7toInLgDrtzu657dq8s+IviK+/sixs54PsURgeRj5oZpFZwy5x93BUY+grs/D2vvaWkU97DNh40Xez+YZDxl8dvxr0KL9rVey7sWE4djiakI7c97a66Hq2n32m6pDbahNcQQuFH+jm5ELKDzhlbGD2OKdruk29/dz3QtopFnAXdBKhOD1A2nkn1NeK6j4y0nT9QmjvX1CBVk2lzbSMnPIIIBGKLfxl4fupIlt9dtgZZPLVpFOC2M4OF4rz3VxHtnD2d7dmc8sow6inGrZI9zttLMKi3g02S2cqMusQjUAdSSOpzWvLbxWcUbfaIPOYgR71zj6/8A668ht/tKqk1lrUMzsoYeUSrD2wWB/StBbzxZbW3nrqMwRjjD3RBJ+jf41tPCVpO3s38rM4ngaTX8VfNHqUixCNXkuInbozIhOT/LHFFePt4z8Rxp5T3TAZz88a7vxyM0V5spxg+W7X9epqskqvVSR4RousRqbSCblGRlYEdRn/69SWHw9bxPfSHwve2SOQc211N5fIPRWxg/Q4rlr0xW9okn2hVkjf5VH8YOOlUV1m7DM0Lyx5OfkOK7KHtYPmpOx2VZU2uWauavir4b+KtHG66t7d5SxJS2uklKr6ttOBWdDpt5Z6fiefdK5wUJ+4P/AK9d7oFxdr4XtHa3nu5rgNJhpCqqMkDJ+g7V5re3kl7dyP5f3nON0hYDntW9SdWp8RFNU4vQSWGTkySKEUc7e341UEYkVvLHyKQM+pNW2Vdm2Rmc5wAOBn2FRyI0KLBEN2XDPjt7VmkaPUbdWqxrGqDoOa6TwFr6eHyJ5olkBDLhlJHIrBtJGa8khlVl6bdw61uW/hnWNV0yRtIsJLvyj8wQjIz7ZyaPcfu1NmJp25omJp81rdeL477UEBtBOJpY16Fd2dv0r2TxB8Q/Clx4bm0staiGSMokUNtgpnuBjArxqbQ9d0udvt2j30C4wzPA2APr0rFuD+8KnJ+orpr4alXcZKW3YyoYqph1KPLv3NxHEhKx7vLGdgY5IXPGfeu58d+JL2C40iy0XUJrSK00q2hkSGUqpfYC3HTqfzzXndjOFt41HJyA1W7uTdOcHGPvHHJ/H0r1eSFRLm1scPPKLditNPNc3kkkzkyu5aR5TlmJ7nuavx3P+jGORvmVg6P0xgdqp2rRrBvZlcdieoqGedDlpOR6D0oq0Yyp2CE3GVzd8J2d3rfj21ht5RvAaU7m4AC9s9+leifELxfpGj6VLpslvZ3mrrEYklJ/exkg/MQvHHXr+FeP219qelaouqafK0UnlkLIqA7QRjHIxmsy8mabzJZXaSaQ7ndzlmJ6kk15NWheSTWhvGo90z0HT/H9/ZaRarb+Ir+1lhQeYxkld5m9ACdgH5VZ0/45fEC2DFNQjuI92Qs8as2Owya82LAxge1QOCBwayeEoy3ijRV6nc9J8c/FHUfHWiRafr1nbQvbzCWCW3iO5TjB6nv/AErg/OkikDIQ47EjFV7AFpMH1qxPDMspZeU9K9HDUlSppQ2OarUc5ajooWYgXCMokPyP2J+tdz4Av5fC2opfswdcDdByN+OgJ7c1x9mzIjKWbarCQJnjcOhxVqG8yf3mWJz1rPF1ZRjyLqXQim+Zlm70Wyv7mRtP1BvMYltsq5Gc56j/AAqWPwZq0dklzHqFpLI/3bWOVjIR3PTb+tVRdw28olhRVYenSuu8Ea5tuniDfupMZUgHae+PSvLlKol7p3U1TcveMjwXo97feNtI0fU9kNtJcq0wumGwoD8w5PJI4A7kivr3xBr1+0FpptrKsVqpCqgOAqqOAPTArwPVLDTNYSNvLAliYOjLwysOhB7GsXw38TLqPxmsWsXRbTLdXX5ULuzAYBz7muecZ4qD5VqjdRjh6kZN6Hu3xTuLzVvB9xa6xdpFpMFtJJJKMEhl+4FB/izXntoIfE/gXSTMk1x+6IzCf3ttIvBIP90kcqfXIrK+LHxK0LXvAM2m6Ut4k8k8YZZoto2A5JyCfQVo/s5+ILdPDd3p90JJXhucwxKpbcHHsOOQa3wmGnDDN1VqnsyMbiY1JxVPZLoeTeOdRuLbxfKscDxRW6KFgkO8L8oDZPcE5/OrWhfETU/D2rE6GscFnJIsjQsd3GMFcnjv1x6Vs+PdJg134oaxosWqabpzvbK3m3cm2MSAhgm4dCQcf0rzrxFoGreHdRFjqUUYcjcjwzLLHIv95WQkEV60fZzguaKPOcppuzPtv4a6te6vYWOozalp7WV3AssasP33PVccDrxXW69oumaqYpGURzRfckjAyP0Nef8A7NE00nwf0eC9tkVY3lWIunLR7yR17ZJqt+0T4rs/C3htLDTBbw6tf52GIBXhj7vx0J6A/U9q8WpTlUrewp9TspT5I+0kbuq3XhvSZfKvvFUEcxPlrA88e7dnoQOc15x4n8G2ui+LtRv44Qs925dyTkOD1/DI5r53kuppLly0jFyclieTmvoPwB8UfCmreBGs/HV/9l1GwTy/NKFnuFxhWTH/AC0A4I74BroxeUOjTTpO76l4bMW6n7zYn0+S3ggAAiTC7DgdvT1q14i0I/8ACn9X1q0jt47aOGR4crliGIDMCRxnpnPrXn39uaTP4M1XWrLXR/acF0FgsbmMRu0W7GduTuJU54PGCK4nxN488TanpVlpLa08GhwwkfY4v3aORyQ20fOxJzzxk9q1yrLXSk6tXp0DNMdGtBUofMzTMxA37xEOSFOM/jWgfEV1L4dk0i5dXt3xhWQM0YByBkjJ/p2rjZtRZ23RiRfY8inRXFxcNsRQr4ySfSvfdWEtGrnjpNHrfwTsdCk1G+uNZuriC0WEi3MUQk2yMCCcE9hzWZaeDJNfk0vQGtbfSrq2kkjudauJlEMkW7KPhRu3Y6g5zx05rH8Ba9d6bNPZQJFNGyiRiy8ZHB9D3rsrbxPbIqedBHHuPyusvJP0PP8AKvms0q4uNZyUbx6H2OUYDLcTh4qpU5Z9dUek3P7O1vN4eF1o/jvT42tyrm6tbdjIxHqRL171U0Sx8SeHPFNrp+sa1Jr1g0WRetEEbd02N3PHIJ9qwvC3i3TrDXrO5utTNraZPnsc7duDgHHXntXV6ZqVr4o1q3u7e+WWxa5WG3cgqW7thTg5/DtXDhHXrST5dCMzwmHwV4Rqc3Yg17xl8LL28k0/WpIVeP8AcyC5tDgY464rSm1L4das0K6Z4m0+3RAFKpLtyB2O7+lel2XhHSxL52obNThbPlQTwqQT+I5/GqGpeAfhrJqKw674M015AOkVuIwgPQNtIya+ijRlDmjGXqfP4bNamHnGstGr2+Ziw6Dod/EBZ+IrWZMABX8uTAHQZBBrjfH/AMJ7vVZreS3vLUxRMpAjDqcA8gZLdeK9Rj+APwd1Ni1jp2oWPGTJa38qhT7DJFQXH7N+ixbm0Xx94u0wLyN1ykq49gQDWKpeym5LRmaxcam55HPp/jSwjNu2hGeBT1Qo5I/OsvXLXxHqekSQWejz6XcopIbymGRnseRnGenrXq8vwd+IVqry6D8X/tkCrwLvT8sD74J49653xVeeJPBekn/hJPE2n6rfC2eX7JaWgXz8thArnG3jJOcnjpWHPLCVFWk9L/mdNO2I9yCuzzvTrfUPCOhxrqzNLJdTNJ3Jj4HyjPOD1+tFXZrfxR4/0S21LTdLlneGVo7iOLG2JsDAGT6UVniJRq1HJm9PnoL2burHgNzdGWcs/TNTx75CqRplmOFUDJJrNtP30wG1mPQADJJ7AV6h4N8N/YkW7u0/0phwD/yz9h7+projE8+UjrbKKO30SHT+SFtxCSDjHy4OD69a8/vvBF9HdFdJzPH2EmFIHpnp/KvRIlGB8uB2qRpUt4Hkd8IiliAeMDrWjijNSadzitI8C3Lr52pSiAgf6uMhmP1PQfhms+5l8OaO7xXRNzMjHEFuQwH+83TNZninxlqOsFoIHa0ss42IfmkH+0f6dK5cMAOBWfLFGvPN9Tq9e8TW2tz+ZJpQhdUCxOJssCO545+leyfs0XtndWepWpDmZSj7VXJA5zmvnDf6ZFekfs56hqln8UdLh01ixuWeOaPfgOm0k8+oxkfSuTG0YzpNvodGHquMuU+rLrQ4rq3DTW0gib++m2ub1L4aaBeZaTT7WbPUSwhs/jXpcsW6PGWVgMAhjTIISB87MT3zXzcqkYK9OTPSUW/iR4jrPwS8NXETSQ6V9mk65tZGQE9uOleKal8OPG32x7dPDd/t3kByg2kZ65r7XuYZwp8lEb6tg/lWFrF7aaWFm1XVbGxTv50yr/471P4V6GEzTEUk0ne/c5quFhN7WPkw/BzxtLGgit4Qo5Mbll/XFZ+r/CTx/aKHXw7cTx/eP2dlkI+oBzX0d4i+NHw+0cOkGoSalMo+7CmBn6n/AArzHxJ+0pfuTHoOjW1uCcCWfLsPw4Fd9DHY+p9jQ56mHoR6nlOpaTrGk7UvdLvbVgvSa3dP5isPV5pJLdkZRyR25r1v/hMfE3iywW41bXr6WNjzbpJsh/75XAP41xvxFt4V06O48tfOMyruxyRivchOo6f7xWZ5slFT91nLXul3ImVZPJSQqPljJPXp+JrOmUxkqxGQcGu40+0MWn3OqXWCwiZot3c4+9/QVwpG5wpPU1jJPQ0iy7pEeXBx15rVaLjpWbY3CQSHehA7Vpx3EEg4bH1rupuKVjnndu5E0eIZ+QPk4qgjbhjoa6vw5o8euavBprXaWqzkjzm+6CASAfqQB+PfpSa58N/F2jLJdXOjzPaJ1uIf3kePXI6D64rgxripo6sNflOYCt712/wp0lb7XVNyzR26AkttyGbsP68VQ8LeF7zUJBJOphtwMknq/sK1/GN7b2djp2g2gA+xFppGifBSVvcdwAOfeuKkvb1VSj/wx2yg6dN1JFP4nrqnhbxLNp0Gq3MtvJGsyEnHytnjI6j8q4zSVzO0rYOOAucZrf1K4uNaSSXWLyS6k8sJHK7gshA+X8PX61kWVuIoCs8K53HDHnFezSw7ptJnnTq81z0b4P6jpNnrVx/alklxbXFu0TJOFK5yDyG9cVrah/wj3hrxDJJoOpTabb6nAfOtrW+Ia3kHKt7ockc9PpXmEiOum3S/7KgjtjcOlYTxvE3mKWVxyCODXNi8K3X9onutUbUsQlS9m18yPULy51C7kuriV5Z5n3MxPJNTpPq2nJ5y3F1bsHKYORyPrSPatc3iCDaGk+YrkAA1bsdH8Sa+skGlaVqepJbEtKLa3eXYxJ5O0HFZSSW4os6Hwl8SPHtrcRWll4mvYYucguSAB146UeINUvtVvZLy/uZbqeQ5aaV9zN9axbLSdT0u6X7XY3NtIY2/1sLIQc4wcim3G+R+W8wngM44/AV34KnThByitWZVZyk7NkEs7R3oB9BmpklA355xwfcdjVSSwuCd6sr/APAuf1qWS2u4tjGLccbSFOeK1vLXQjQ92RfA/iTRNPtDp4sLiSDZay20WGQ46sBwwz1zzzXi0VmLh7mxZlDK7bSOm4Nius8Ff8LCt9IK6N4aury0Cs8E5gY7Aeu08Z78DNcZf2zpcOJI5YJlY+ZFKCGDd+D0rz8t54TnCUrpdLnpZhKFSEJxjZ9dCotu0ZYSoFcHG3OcVNCiIkpbYrZxlumB6VNdNF5ULohEn8RJ61VuEkeRWRdzHJwBmu+bjBXPNV5ETXDxyF4SVJGCwJGam0OW1/tu0m1SWRbVZg8zBSzFRzjHvjH41BNaXLReZ8hXkn5ulMt1Xem4blBGR6iuaUudNGi909U1Xw6p0e/1aScx2YTzrWKTCyvuGVXHQda5fTL28tJ4ZophFJE26MoSCh9c54rc+ImqTeLNet9L01g9pYoFTb03kc4HfGMD6E1yRR4Z2iuUZHiOGV+oI9aMu/dpxb13sXiZObufbf7PvxCPjbwzJHeFRqun7YrkYHzqR8rge+Dn3FemHTLK6fzJLO1eQn7zR9fxHNfBnwu+JGqeCNUlvtPjjZpYhCxkj3BlznkZHcV754M/aAvb+AyXieFonDECGa+ktnbHfLqV/WpqUKvt37JXTIUocnvs+kLDQY+GinubZdvPlXDZz6YbIxU8ul6pEQ1vrDOMbTFPCrK31IGa830D4ytNDE0nhO4uEfrJp2oW9yPwAYE1tn4xeGOl5Y+IdPKnn7RpkhA/FNwqZ060X70WvVGahTfw2OrdZbeEeZFbQSjIzbggY/IV80/tIaPrGr+L1uLHTbm4gS0SPdGN3PJPv3r2pviV4HvRhPEljGzDAE7GI/8AjwFYmp32k39201lqVldA4GYp1Yfoa83MZv2XKj3MlrPCV/apdDz74K28vhX4b7tUt5LWa41CRisgwcYwP/QTRVn423X2HwnpsIkCeZeFs7vRW/xornpzXKrm2Im61WVR9WfMfw08MLDbrrF9EPNcZhVh90ev1rucheemKbOyQRCOMAADCgVCWKIXlb616yR4TZJPcmNd7/8AAF9axPF941v4dvZHY+bJCVAH8IPH9a0Yvm3XlxxGOEX1rn/FyyXeh3zN94puAHsc0xI8wLGml8DNIahJYttrM1LUUmVO0CvXf2Wo7GP4gTaxqd9bWltp9o7B5mABd/lAGepxu6V45GpXoq10fgxbW91CbT7mSZQ6bkWOUpkjrnHXisq1J1qbgna5dOoqclJ9D658UfGzwNoasv2972Rf4YRgH8Tz+leb6/8AtK6lPBLP4f0a2SCFwGaVtznPsSOPoPxrwzxxo2n6P5BtYrndNk7mkyox26Zz+Nc9ZSNbSJdAA7WGQRkEelcEMno0/i1Oh46c/hR6jrfxs8e+JvNt11mSzZv9VBbJsD+oyuD07V5rqWrapfTs19eXE7k4fe5Jz71Vmby7pZojt+bcuO3Ndj4Q8FTeIIDfSzmKNySCADXbGFHDq6VjJOrWdkchCuTlcg0XX3d3Ge+K1/E2kNoepS2bSpIyEMrr0ZT047d/yrJu4xhpQRgt0FdymnDQ5XFqVmdp4Ev1WzMLtjjI+oqt45dpkilaYNH5qqkYHT1z61U0GMRiBIyST8zEepFL4lTaLYMTgzDg1pU0SMo7h4tvri4WKBWUWy84XjJ7ce1c3EVW4jLjK55FbOpW8twimIbgPwqgbWZikMkbbycLxyfaueUtbmsdrDJbWdoGuFjdolk8stjgMckDP0BpdKtpbq5WPeVj3fO390DrWteZtki0q3+aO3JaVuoeU/eP4YAH096fodqtvahphmSY7hGOpHbPoK6KEXUkrkSdkaMMrNEYYYVS2X5V3Dk/X1r0PwH8V/E/huGPT7p49Y0tcKLe5yXRfRH6j6HIrzt5Nz9tqDjHSmRzJ5pDsd+M7R0A969KpQpVY8tRXRjGco6xPVfjZqWmXnhG08TeDrj7NazziHUbZBtlgcglcgdAcHkcHj6V4YZZZTxIcHrg9a6SRmntZrNmPlSjkZ4yOQfwNcY0kkUhXkMDggVw/VoYTSOzOh1ZVviNmIKqL6Jyee9EcvzFTyD1X+orPtPMmlVCcbjjJNXGjih2mYSMD/cxxWntdNjOxtBxbaflzu3EKp9RWTqrrJADGADuHQVY02z1TxDqEOl6PZvdzt/q4I8lz6k54AHr0FfTXwX+Ddh4baLVvE0cGo6wCGijxuhtT7A8M/v0Hb1rzcbj6dHWW/Y6KGHlM4j4I/s/ap4rt4NZ8WLNpWl8MkIG25uV7YB+4vueT2Hevq/wz4R0nwxo8Wm6Jp8FhaJnEcS4yf7zHqzH1PNbGhJmHc3etK5ZAgXnNedOc60OaRukoPlR5t8UfCVt4o8NTaXdPIqSkYZDyhByCM187638A4bKdVXxdDHJKCUW5t+SB1xhunIr641OLzIz81eXeMPBc+uay18dUhQbBGkE1sJFQe2e+a85YuvQnpKyN5U4yj8N2eAT/BLVNxFn4k8Pz7eCWuChH4YNZOv/AAt1Tw7BbTa14g0W1juJvJhYSO4YkEgcL/8AWr3Cb4X6m0nmLd6dvUna0cZTI7DGMfrXn/xZ8J6hpgtl1BoBJLu8qQIr5Axn5STjt0xXXDOKzf8AE/BFYTL3iKqpqGrO88HaLrug+BrC3uLbcltAWkkSRWXGSSRznFeefGHwvqer6cuotp4juYz5qB3SOVoip+8D1AG0+vWrHgTxH4iutf0jQLjVZri0ku0WSGRiVdN2SvXpWp+0c4/4TJI3wf8AREHHHB3Zrz6dadPEOd9WfUTyipPlwtSy0ueaat4P03+wNOXQ763ne4iEktzcXC5kYBcxxKBuPzNgAAnjk1ymo+GfENg3+n+H9VgUHAZ7SRR+BxXr/wCzvpdjqXja18+yhcabbSNAdmSuSDn6gnrX0jcwp5e3hfwNdrzOpBKnJ382fP4zK1Qqcr38j8970MkJjmWRJwcEkbSw9xVJV4zgg+lfoFfaFY3sGbzSba5RuC0kKMp/MVz138MfA+ozF28J6arj+JIfKB+m3ANdVPN400lKJwvB32Z8VaTfz6dOsscjxkMGDAZ5wR079aj1nUpr2+luOQZDuPbJr6xv/wBn/wAE3TFUtb+xJP3oLzOPwYGuc1X9mbTG3Np3iW9i9BPbq+PxGK1WaYbn5tmS8JV5bdD5wim3bSOm0Yq8twqxrvhSXOcbiwx+Rr2aX9mXxBgHTfE+jXA7rKJI2H4ANWLq3wB+JNmMWumWuoqpxm2uVyfwbBr3MBmdGFVT5jiq4apa1jzi3vLWJ96w3UL4+9FMM/yGP1re0vxnrungLp3i7WbVccq0sm39C2fypNV+G/xA0pWa+8H6zGi9XW1Z1/NciuTfcjlXVkYcEMMEV9TTzSFVaST+44ZYdr4kd3aeNPF99OkMvi9pUALZurncAB7MOvtWXq/ixrjV7aSSOVY4WkZsIFMvGFJKgEjPNYWlRSTXH7lN7bTjAz6Vc1C2vYvOuZLXEaWjqSR68V5eb1ZygoxhdPV6G2FjGLb5rM6TwVqt7eadJcaleT3m2UrGsrl1QewPSisvwk2mJoEMd4JI5WZn3K+0kZIor4ipCSm/dZ79NxcVdnoceJJDJJ26UhjN5Nt6RJyxpGUsRGp5NU9X1AWqf2fZJ5k38ZB4H1NeoeULqdwHfYpxGg4HrWDrN6otniYfKylT9DU72N5Moe6unjVuixDbn2HUmqtxoUX33gKg9DKxkdvoOlFhHm9xFJHI8TfJjPPt60kiRrKViYsgxgnvXQ+LBb2u23RVVu4HPbvXOjAHXioehaJreCW4kMcEZdwpbA9AMmoNJvHstUt7xTgxyBj9O/6V2Pge3SC3lvpgN0nyJn+73/OuV8QWi2erTRx/6stuj47GnayuK93Y774jNHP4ajZWXDTIV4zkYPQ15/PGE09jx94YrWn1I6jomnWO/Lwkhgfbhf0NQazZtBpiyMwILjpmpqO8kXTVospX2k3lvplrqUm1recfKVPKn0Nem/DDUnGjxWfyqu0j/wCvXI61Iv8AwgNjCDzuT+tTeBmu7e7h2I5DYIxWOKhzQOjBVeSeph6rbzf2tdrfSPJcLMyOxJ5wcflVW/Y/ZljAULu7CvTNf8NwXHiVr2diVkiSV4wOCxyOvp8oNc78QtPsbPTrV7a1jidptpK+mDXbCadJWRx1F+8auafhrTEg0uKZl3yyxhic9BjoKnvrKKUASwq2Dldy5wal8OSD7EtoyeXJCNpStMrT5rmLVmcy1uq8bfypip9nQzov75j5cHHO49W/AfqRXSTQxsDujUj6Vz2vXy2FsJ4gFuZQVt1I/wBTGOrf7xOfpVKPNoJOxQvYoLFBHNKvn/8APJRkr/vHt9OTVGOXbkrzJJ39BVF1uIJonuUb94u9Q3VvrVuLEKmSU5kPJrropLYViaSQRbUz83U1DpzGSSRicktzWZLK73QkJPzNzWppOPszHHJkPPtWsJ80rDasi9Ex84EY4NYer2My391MsLMnmEgLzgHnNbkIy/tVZpyNSvNjEHfgH6cVrWhGSSZMW09DAtpCjqy8kHNegeAvAWs+NDFIqfYtPDHfdSKcH1CD+I/p71hxyWfmx3cthbzSK3IbO0t6sAefxr3b4OfEK71CGe21DS0ntrKEYltYwhX0XaODx/dHFeNmTrYajKVOx2YSEa1RRe53vw98H6L4QsPs2kWSq7gedcPhpZT6s39BwK7/AEspuG8Vl6FdQajFHJ9nktXkXcscvDEfTtW9b26gjrXxPtHOd5PU9uVPkXLY6jTpYktsjoB2pBf211vEMitIiklMjIHqfSuW1nWpNKSGG1tWvbuU4SFSRx3JODisQ69b392kc3h9JHEmJgksUpz7YbcT9RXuQnJwXu3R5knDmavqdvdXEMe0SzQDdxhZAxH1xWfe20eRJgMG5BqhPq3hzRoo59Sjl04tyouYn9epHOBnua07TWNH1OESWup2c0ZwQVlXke1cWKhzactjejUS+1cyp0WPJUEn2OK8j+N+m63qVzYS2um3NxDDG25o1L7ST6DntXu9xBD5fyqPrVOSGIcsoA968iTdKR7OBxLo1FUS2Pmb4W6Dqj/EXTZjZTxxwu0jtJEwC4U4z+OKtftI2ttZ6tBqWpazDBLcKIkhYEkgD73sK928YeIdJ8I+H7rX9WkCW9upIXPMjdkHua+C/iP4z1Lxt4tudd1E48xsQxD7sSdlAr08BSliddkjXMM6qe2VaKs7WPcPgT4g8KeHNQuLu98RW2+WLYoEb8cg8nHtXu9h4z8M34T7Lr2nSlui+cFY/gea+EdNs7G4MS7d0j84XIwMe1JqcX2O4jW1up4j5ZYqZTxz2r06+St68254lTNnXm5VFqfolp1xDcRloJUkXuY3BH6U6SOInpzX53ab4p8R2L/6NrFzGVOF+auq0v4yfEHT2Cx63LKBjhnLZ/76zXBUyqulZO5UcXSep9xSQRkjgH61JZ2kO9huCZ/WvkfSv2jvF1uB9utILkDjmMH+WK7DRP2nbNSBqeibD32My5P4g1zfUcRB6xua+2py2kfS0Fnb3MTxvFFIinpKg5FWbVI4IxDHEqIvAVegFeLaP+0X4BvAv2n7XbN3IAYA/gc/pXY6N8W/h7flTF4lto3J+5OCpH14x+tXZreLQWvs7ncardCz0e8ug23yYHfg+ik18h3mhWM87yNFGzOxLZUHJr6N8f8AinR5vAGqzabq1jdNJD5aiGdWJ3EA8A+hNfPSXCsec191wlBSp1JyV9bHzmdzcZRimVINEtbcZjjiQZ52qBWR8Q7e3i8G6gyRo0gRcYGSBuGT+VdVFJGfvflWD8UrqGHwLfrHwZQkYwPVh/QV9bXsqE/RniUpN1I+pwuj6Yk+j2bSFwfJHAOKK2NPjMFhbxFSCsSgg/SiuCnTp8qujvc5X0N29umgiEduP9JlGF/2R61UtIWh3R28YmnP+skYZCn+pp8S4YyvIPNf+LPQe1Oe4EMflxybF7Kp+Y/j2r5M9IcEaNyZHMs+OQONv1Pb6VQ1S9htgWmm/eHj3+gHYUl1qKxp5URMkv8ACi8Ivvnqa5nVbnT7YPHJm9v5evzcJ9fSsKlW2iNYQ6szdaFjdTGc+Zn/AGfX1rMbT43wYLjdn+ExsCPqcYrQint4SOC8ueSeg+lAup5SQJCPaseZmvKiKG/mtolh42IMDFZniG7F1JCw+8qnJ71qSFphtZlb2IrF1K1aFxnnd0A54962jO+hk4WJtBj3TitnxaVXSooyfmMi/lg1F4OtjPeABcj6Zpnjbi8kjPVJQgHTgCn9oT2G6xIv/CM2MYPOVz+Rrc8PqIJ7FsjDxISPfFcxqj50q0jBBAx/Kul0ePd9k2glsr9TVS2ZK0Z6B4nOLy3cHG63XkexP+NcD8SDutLBPWY/yruvGytD/Zr7WCmAjJHcNXnfjaXzJtMjyT+9OP0p037iJkveOm1SFrZ49Sg6xgLKo7r0BrUhZJ4UkjI2sMiqIugyFHTcCMEY6iqWkXD2909iFkaLO5G28KPQmtNjNq6Nwoc15v4gzHq0ysSds56ntnNejCQ57GvOPF7f8Te5YcfvT/KtoS3JS1L3jCWOHUrY7laTyfu+mTxWJdybUG4kluTVASyTXXmzSM7E5ZmOSalLJI+XZic9AK0hP3bF8pHI2U461s6Vu+xpn6msmdY1X5VIrpFsryxsbb7ZZz2rPGGUSoVLL689qqlOKnZsJRdhHnWFljVTJK/IUdhXpHhbVvhRpHhhbW98M32s6rfxH7XPKApilPVY3J4x2IHbvXlrODKX/iPU1JudwAcgBgfyrWtCFe3M3ZdtBQk4bI7A6j4N0e4kk07w1d3Z37onvrgOU9igG1sY9j1rqfh/8R7+48TCz1CKxaK7XZEbe2SHyyOQvygZX2NcLoGha34nZrfSdHvL9s4YwxkhT6lugr1bwJ8A/EAuLTVtY1KLTJYJA4gKiR+Dxkg4FeVmbwUKMoylq/O7PSwdTEupFpaLysekeFnmudchn2zFU+Zn/gUY+6MetekedIts7W8YklCkopOAx7AntWToPh610q0WD7Z5hH3n243Gt23jtlX/AFoJr4aMkme7iFKrK5wWs6D4ivrmW+SC1tZiNxYv5znH8O/aNq/QZrm7vWBJ4wsr7SrwSrPZNLP8oUskcTEoV7YK59eBXtDLbhGw6kkEDPrXiUHw01HTtbW4vNVt0gYOGNsx8xlbIZeRwCCQT6V01MQ51YVI6ct9vMrLssw84z9vO3a5nzeJrjxLpMWn6bJdSyrtijt3dnZz/vv91cDJ5r0Dwpi28Lx6ZqWo6DZmBAZ5mLO4UdQu4YB7AD8q2tP0TS7HTIodO061tSi/KyxKzEH1J5/WvOPiXo19YX6amsINh5ZA8skhJf7zDJxxzn2rupZjKzTV2cGOyqhz82H0h2erOt1/4ueDdIKxzT3BwdibIMKcDtnH8qxo/jl4BuL62smu7xLidwiIINwyemSCa+XPHGuR6hr7paq8iRDyoyVOM9zn611Vrb2GkaPHbWdvDcXUgwz7QSzY+Zifr0pTwdNxUql7swhWlzNR2Rj/ALRHxOl8deIxaafJImh2ZK26dPMPdyPWvJ1616trnhq11DTpdsMcWoYJi2LgO2OlcHpuhXFxa3k8qmLyFYBXGCWHX8q9nBwhyKFPocWJlLm5pC6JctDNbhcAcgnGSfxqbxFC1xcW4UYyDlvTn/69WItN+x2tjcyhWLygH0wRxU1+xW+mYxEiKBjjtz3r0pfCkcSerOQk2rIwUnaCQCetKsj8ENio0Uu4XuxxVyfT7uNSTEWUDORzXObCRz9MuTzVhJmmcAP8u7LMy8Kao2rKLiMuoZQwJHrXTtZW9zrlrbvboitblpI48qCfWtqUOciUuUgsl0l72ITqrE5yW4TP8sUa7aWdrGj2U+ZGkAO3IHPpS61pcen3sCwbysuTtJzjHpTdVtZYtRsLWUYMjow+hIFdEoJRalEyU3dNM69fC8scZNnrt9BIV7kEZ9z1xVzwdrl89zcaLqxDXlryHH8a/wCSK0424449q5XSGMvxLvmUkhIip/AKK9WMYYecXSVrvU45OVWLU3c9BjvCOiE1zXxMuJZtBt7U7VWe7jTHc9a6CIZxXO+OR5uoeH7Tgh74MR9Mf413Ymo3Sepz0oJTWh3cMitEqugJAHUZoqvGR/dOKK6OdIyOEtYpppFSNHd2OFCjJNR6v52mu8d0pjmA/wBWzDJr7c8M/CfQ9LaF7vZdrHlhbmFViDHuBjP618t/tb+E7zQviVcXsIgayv4xNAsZAMQGAy47c/nmvziljHUdmrH11XD0qa92XM/wPIJNWvdzrGVy/AOOV+lZ5R426EsxyzHqamgngWFkfIkL9e2PrTbi4CqpUgjvWjvczSViPOMYpFk2tu3Gq01xvf5eKiM7ZwxzVWJujTabd93r607VJENnEAo3E5PtWcrFhknFWjF51uBzxzThGzJk9DoPh5o9xqQklS+ks4g+0mJFLE+5PSuc8TxyQ6jcQzTGZ47hkLn+LBIzVRPtsJeKMzBGPzKhOGpb2Jo7WEMhT5jwa0UXdszbVkF7uEMAzkZ4/Kul8P3F1Jqdja2MC3FxJIFSN32g4HOT2rntRj2pbepGauafqN1oet299ZyrHPCdys4DAZ45BqpbMS3PU/Hdzq8K6ZZ61o7WbBXKyrOsschwvAI5yPQ1534mZZdU01EycPk/mK29U8Wav4uvoG1GaKSK1jIQQoFTJxk9M5OO9OghUsGx09adKL5LMmpJcxeQu3yjgVagjCgdKggX0zirSI2Bj19K1sZEygYz26mvL/EcolupJP77s3616Hrc7WmmyvuAdhsX6mub8I+BPE3j7xEuk+HdPacrjzp2+WGBT/E7dB9Op7Cic406blJ2Kpxc5WRyNhbzXUywQIzyOwVVUZLE9AB3r6R+D37PFxMsOteN0aCHho9OU4kf/roR90ew5+lewfBz4J+Hfh3bx3jxrquu7fnvpU4jPcRL/CPfqf0r0oopJJXHpXzGNzuTTp0NPP8AyPXoYNL3p6nCP8PPBK3MF0nhPSFntyDE4tlBUjp27e9SeJPBPhzxFbiHV9PinA6Fhhl+hHIrsZYVZSKhWEJx82PrXhe2qXvzO538kbWseTP8AvALNuW2uxz0Fy1aOlfBfwFYTCVdDjnK/wDPeR3GfoTivRnT+7SKZFOCMj2rV4/ENWc395Cw9Pojz/TNfs9OabTLC3itIYZGURxKEUYOOgqzN4gIG5pBj61yPxV06fR/Eb39qNkN+d4J6CTuP61w0+pa6oO60lcdihyDWqp+0Slc7oSSWx6vceK44+DMPzqs/jOJcfvvwBryBJNUuLuJLi3uIIncK0hXOwdzjvXsHh/4V6LqFjHdyeIri7RhndCgQfTnJFOVGEF7zG6tugReOIcjMp61R1TxUl4zSLMciukf4Q+HdmY7q/Pv5o/wqVPhb4ZihKFb5m/v+ec/yxUc9KIvaqWxx8fj+GysGF4fMAHA34x9favPfHXxu1CGWO1sFEUMo2Mz/cUey9/x4pfjr4X03Qp1tdKvbySeQElXYHaPQYFeO6t4VuY4EkldmlZQ8gPLKD0zXqYSlRnaTOTE4mok4xL8s2m3XzxxRvzu3bskGqMvibUrSR4IZl8r0ZOfpmsIW/ksArtz3zg1K1tJNmRplJ75xXrtQe54y5lsdXoXjGMXkMmoQOEU8shzz64rU1i+0/VGlNtcKq3BRGmwBHHvOCz9xjvxXnK/uwFYEGnCVkkG1iPXHQ04QUJc0BSm5LlkfRer/AnW5vDfl2Gr6bcXUccc0KEsiyjggq54wR0PSvK/Feg6pot5rUGsWMlpOIcIHHDLtPKkcMPcV7/4J8UXV18NfCP2hWt5I7AW6AHJKRnaDz6gA/jUvxX0ZvEXw6vnlhXz7e1kntpAvzDCklfoQP5Vy08wqQq8lXVHoTy+nUoe0p6M+NNN2/b7cv8AdEik/TNeiG1t2XAQYYY/CuV8EQRvqE00iqwSPCg88k12C8HCmvdoW5dTwql7nmMsbR3Tw91cr+tdtZhn8ViQq2yO1C7scE/WublME3iwt/yxa6Gfzr0aCGNefu5qsPHV+oqr0K022TUrReuNzHH4VneJtjeK9GTgYbJ/764/lWqkYk1xVB+5Bz+Jrn/FZdfFlts58iEMcdhkmuictG/MzitUd3Gu4ZUDPvXKeCh9o8Ya1cHnBK/m/wD9auqiz5Cy7Tt27gcVy3wyXdLqlyed0wH8zXXKd5wMUrRkd2i4HFc34gPm+OdAtz0QSSn8j/gK31kaMcn86yl0+4ufFcOsPtWGGAxKmOST3/WuirUukl3RlTVm2dNE5BI7UU2PG3gCit/aEcp91QSQzxLNDIksbDKujAgj1BFZMnhXw5LPNNNotlM88nmyebEJAXxjcA2QDjrjGa+bvBvjLW/DcgbRr4yW2cvY3Byh+np9RXs3hb4qaB4hsmheQ2GogENbSHBJ9VPf+dfllHFwqLsz9FzLh/E4J8y96PdfqjjPix4H+D9rd7dT8EwLPOuVmtCYFLemVIXP4V4Tq/w58C3V+9uttqegSEkw/wCkCVHHsSCD+leqa54gnS51Lw/fD7VazyF4jJzt+npXGrYy3ETW5QvJC+Yy55/OiWIqRekrBRwdDltKN/M8Z+Ifw71Lw47XFoG1XSNgcX8UJUR5ONr9Qre1cSkIX5m+Zv5V9E/ETRLjVPAWoQoGNxbOLiNR/FgcjHfivAI4ZJTt8sgnsa9jD1+empM8HE0OSq4RGxabf/ZxeNaTraucCYoQhPsau2TK+5RyFUACuhtIby/8P3tvHMyfZYBPKCSQ4UjC+x5/SsOztvLPm4wzep4rajNzeplWhGGzHbVU84xWb4g27IMf3jWud2SPlrM1S0ubiSJYYWfn6Cu57HEtyHV877Qf7P8AhXQixt3YGSJXPHUZpkelW7NG8qFmQDGTWkkfpn8acYktiW8UaKFRQo9AMVegTA9fSmwx/wCz1q5DGBjOatIm5JCuBzj6VciTkAVNoemXur38VhptrJdXMp2pGgyT/n1r6O+F3wbsdFWLU/EgivdQGGS2+9FCff8Avt+n1rjxeNpYWPvPXsbUcPKq9NjyTwD8GdY8b3kOpa15mleH4uUJGJro9ygPRf8AaP4A19L+GNA0fwto0ek6Dp0Fnax87Y1wWP8AeY9Wb3NbbpwAB9AK5Lxp488O+E7yGx1eSY3MqeYI4U3FUzgMeR3FfKYjFYjH1OVL0SPZpUqeHjc6TzAeGQr9DS4Vhx+orhoPiz4FmZVOqSQsf+e0DKB9TjFbemeNvCuoYFp4g06Qk4CmYKSfo2DXJPBYiHxQf3GqrU5bM2JIx6D8KhaP6irIkSZPMj2up/iU5H51CUOfvECuVq25qiuY2/vD8aaY2HY/hVoLu460GH0bipsUc74x8P2/iPQZ9NuPkdhuhlxzG46NXz3BNd6Tq0+k6nGY7m2co6nv7j2PWvqUo3pmvOvjH4F/4SCyGraXEBq9ovRRj7Qg/g+vp+VdeGqJPllsyoyaZx2j2kOrSR20CgyyHA/xNej6Bor6DH5cG6ZT99s8E/SvMvhFdBLi5uJgVli/dbWGCp75r2bSr6NkGCDXoRpJLUwxFdylZFiCdZY/k4b0p0ryJEWz0HcVHeW9tJIJ0QeevIcdf/rVz/iHXby3snkhjhaNSVZm/i9cVx1cG3K8NghXVtT58+Kupef40vJpAHEAKqD0BH/1/wCVeb311JJFcsZGaWUrz6YOa6DxnfG6126VsBpGLH3yc1z5hG4BuORn8v8A61epQhyRSZlUfMznNdt2aVbqNMLL94Y4DjrU2iaW92wDKQPY10uoacZPDySqNx+0gDA7bef1xWn4Ysf9HPlxkE+tdTr+4ZwoXkJ/YthF4IWCDT4Zbu6vMvcOuZEReig9gec15rY6cZvFEWlyGZRNdeSfLTcwy2BgH6175ommvDZ4nA2hi351n+GfDq3HiyS70bT0N+SZdxUMyjuVz0P0rGji1TvzdTuq5fKvHmprSO53N1aQ6bFpNnbKBDZWwhUHrgBR/Suq0i6juLcQyYlhKlSrdMHqKxprCe1tj/aWl3vmbcmZ1JA/LgVHpN9HFMEHC57VxVJc/vI6qEOWPKeK+OPhbrPhvxBqNxo9rJdaRK/mW/knc6KTnay9eOnANcJqup3FjE0PzLMeNrDBX3r7XtbO01K1VvlWRfuse1cz4r8LaLqoa31jSLS7YcBpIgWA9Q3UfnXuYPMHOCj1R4ONwLp1HLoz4ssOb6NirfKwZiBnv1r0K31CNiMkj616r/wpjwnHM81u+owbz91ZlIA9BlTUMvwf0xmJt9Xu4x2Dxq2Px4r0aOIhFas86dNs8z0+ZW1O5m3cYVR+VZgh/tPxtdxGQqv2bYTjnGB/jXrdr8IJrckxazG+45O+Aj+RrE1P4cah4bv7rXXvoLmOYBGVVKlORgj1FaxxEJNRv1IdOSuyrKws9FmCkssNu2Nx54XvWB8K48aDM7DJkuGPT0AH+NX/ABHN5Ph7UG3f8sCPz4/rUXw6XyfC1vjOXZ3/ADautS/eL0MGvdZ0i2ysw61P5RAGKZE+Tt5qUNXXF2MWhVXB5zj2op6tgUVXOx8pbu1eEDOfVW9azrq6lYfvGDEdCw5H49awfCnj5rmI2usRLCR/y0KZjY+6np+Fbl7MbyJfK+zCI8+Yiqq49SRX5dVwVXDytNH7phM5oYunzQaa6/8ADFKzvtSm1iARzzyqrjcpckBe/WvW7K3LWwbzww29Mc/nXk+leIdAh1e30OyulluZ2x5//LNn7Lu9+g7V6to8jR5glwrAYI9KvEUZU0uZHzNbHU8TVfstkea/F2a/bybGK8lt7Z8tMI2KmT2JHb2rzzT9Oe6vUtrVSzf3uwHqa9O+Lmm3VzeWKWcZlllcoFUf54rf8H+EYPD+hvcXEyLMVLzzMcADHT6Cu6hUfs0eFiklUbHeFfB+m2HhqS5kmtxC0Tee0xwGJGCSe1eF/Zoor6eETLNErFYivIIB4Oa2fHHi2bXNQe1sXePTYz8qgnEh/vEf0rJsFUuPX1r6nLcA1HmqbvoeBiq6btEEgH93n2qdIOBxzVhIeT3q0kftVONnY5rlWKHnkAVYSEcYFWkiHvU6xDjvTsIrxwquPl61Mka46VKEycChgRQFi9oWv+IvDN4bvw9qBs5HXbJjjcPQ8Gu80b4/+ObDaup6bZ6inc+XhvplCP5GvM9xA6c+lU9Yv0sbCe7cA+Wucep7CvOxOX0K75prU7KOMqU1yrY+i9H/AGkdDciPV9Fu7V8cmGQNz9Gwf1r53/ag8TaV4t+JzaxotzPNaPZQqPMUrtYAggA155pVreeJL6ae6vGQJyW64J6ADsKi1azewvPs0lwZ2C53n0NYYLLYUK3PFmtfFe0hytFdGlX7ssi/RjVuDUNTi/1V/cLjp85P86qjpXQ+CPGeoeC76W7sDBmdPKkEtukqsvphga9WpKVODlFXZxwSlJJst6J8QfGOjMGsdYuYwP7kjJ/I16L4b/aR8YWLJHqTpdxjqJog36jBrEX4geCNc2jxB4J0KZzjdLaBrKQ/98HGfwrH8Z2HgCbRXv8Aw02r2V4hBNrcyJNEwJ52uAGyPcV56xFGvJQrU9X3X6nW6NSmuaEvxPo3wd+0V4c1TbHqVq9q5xl4WDgfVTgj9a9Z8P8AijQdeiDaTqlvcnGSithx9VPNfm0Rhty5B7EHFdh8OfEesWvinSrdL2QL9qjAcHDL8w71z4rI8NOLlC8X96Ko46pdKWp+hhIPGaY/sPyNMhdWTceMjtTmYEfer4xo9pHnHxL8PR6f5vibSYGjcsG1BEHDjp5mPX1/Osnw/r2BtMmce9erzRxzRtHMoZGGCrDIIrxPxl4fn8Ma4jQuHsLhmaJh/CBzsPuP5V6uDrqa9nLc5q0GnzI7mLWJb4izg+UP9+Tvj0FVfEg8y1lUAi1t49oVR99j0Aqh4Uf/AIl8c64Mk3Iz0VfWtrVp7O2sI/LnilkPMYBzz3c+wrqloYp6nyr8TNNlsdaIkykp5x/dOP8A9VYPns8IkYZkTHmKO49RXY/HTzU1SCQsGlufm9xk9/fFcDaTgpIe+10z6jFbU9YJly3Os8HapZC6Gn6g4WCSTG/bnAPfH4CvYNL8JaVJhLfVXVXGcraHP6mvBLHSJtWvIYrF0SeSMMNxwC23PNfS3wU1h9R8LaVJKtkLlY/LYMSXJUlc4H0rOpBbopVJRRPpngUzxzJflxA3yxjdtcj+8cdPpXQ+FfCGk6LfzXEFuxuCgXzWcsdvpXbjTLK8ZZrldzlcYBwB+AqSzht7PdHEq7cndkZzXDLDyk78x1RxslDlRwvjXUYbdE0lJQLi4Xcy558sHn8zxXHT6ZHdKzRgJKBlT05r2HWNC8Pa/ZmPVdNib+5OnyunuG6ivLfFvw58ZaG0l94b1X+07NDuEMnMqr9P4vwrvw0YQp8jOKdSfPzRZS0rVprdvJkyrKcEehrpSyalbgFgJAPkavK31zVG1BI9U0xYJQdrSpkAn3BrstF1Daq/NxXJVhKjPmievSnHE07SRcffHMYpVwQcGgIquCenpV278u7g8zA8xRx7+1c0viTSRM9tJexwzKcYkBXBHY9q9Shio1Y7aniYnCyoy8jYnnihTc/yAnALHAJ9K5L4o3Xl+FCuRumnVQB6ck/yrWuNV0fU7aSzbULaQOvISQEg9iPxrxjxNqtxH4ll0TUJ8mAjyCHyjqejfU134ZJzVziq3UWYHjWQp4auT03FVH51p+D08rw9YL6whvz5/rWH8RnKaFHH0LzD9Aa6jSoRDp1vGv8ADEo/QV7MfjOB/CjSjYGpB93jiq65XnjGKkRhjJyTXQmZtEoBB6iimbuKKd0B4ebyfq0rFh3zSNdXEiGBZpQjnLIHIU/h0queBnr6inQgBiw544rzJPm3O5O2x2XwjhsLjx7YpqEKzI5ZYlYZUSY+Un8a9V8ReOLLwzrcts1vcXE6D5h0BP1ri/2e9K+2eK3vGQlbOAsP99uB+mak+Ndq0XiJLorgTpwfocV59SjSxGK9nPax2UqtShS54HR+HPiDe+IvGFhFcW1ta2zPs2qNzc9Msau/H/xGLa3g8M2MxDyASXTKei9l/H+leS+H55rXUbe5UH91Ir/kc0eNtSu9Y8S3V0+9TO+7J/hToAK7/wCzacKkJQj7q/M55YudSL5nqUPtMUJCk/goyTWlptwrYJV1bsGxWZDAY1/dqMdz3NXbCMCTkNn+8a9ilzJnDKx0VkfMUntV1FHHX8q5m/1ybR5YkiiikSTJdHXIOP5VraZ4g0rUFClms5j/AAycp+fUVyV6fvuwJ6Gsg69zUig55z+dMKyR47g9HByD+IoDf7XPtXM7rcqxIGIP/wBajIzjHHpURc80xnIHfHtSuFiRyvPTNcz8QdyeH25PzyqP6/0reeQY/rXL/EGbOjInUmYfyNRJ6FJalLwNJHb2N3NIwUZX8eDWdrkkk2qzNKnltwNueg7Zp/ho28dhJcSAmaOXMZJOF4649ap3D+bdyyZyWalR1ZU9ARas2MkEUxNxCsyEYwVBxUQWjFddroyuWrmw0m7BaBxA4HCjjP4GsiGC4imIZZETnqCAauFfYGkx9ay9ir3KU3aww571LZzSWt1FcxMVeJg6sOoIphpPX6VbVxJntfhb9o3xNZrHHeXsV2oGCLq3BP8A30uDXpnh/wDaO0e6VV1LS8Hu1rOG/wDHW/xr44ABz0FCrk5DEGvm62U0JvTQ9aGNnHfU/QLRPi34F1QL5etC0cnG25Qp+vT9a1vEx0rxF4Yult7y2uwqeajRSBipHfj2zX5529xqUOGguJPbJ/xro/CPijVLXX9PSYsI2uUVyMjgsAa45ZNKnJShLY6I46nJWkj6S06+1K4nktorow2eMOu3+AV0tje6faWUl1dh3mkOy3gH90dOe1ZFjbq0Yjj4LnLH2FYmt6kqTSz/APLOBTt+gq5K5ETzL4w6j/aPjOZc8QkcehxzXEldtq7KOfmGB70vibUnm1Ca65MkkhLZ6807RG+0KzbScN09TW8YuMRt3djR0O+mt9UjWG3e5unXyreJe8hGAT7DrX1f8L9Dj8K+FLGzk2tcpEBI+PvMeWP5mvBfhNo0f286hOoeRWKo2Onrivd7OaaSJd0h4HHNZVHfYep3lhr8McTQyKS+flakkvlFsWZwCWzz71xwlaMBm5NMu7uTUGSGPcip1asrDOuvNS/0KONWA3Nj8Ku2Gu4Cxs3KjGfWuLkm80oqOWRc4pkVwzStGrYweDmnYEd1q2i+HNcTfqlvCspH+sXCsT/WuE13wLe6bM9zpcbXVht3fKcunrx3FbOn3EClfttwGA5we9b9n4lt1DyqQtvCmCSep71M48y1NaVR0pXieaaZOv3Q3Fcj8Q/Bkeq3P9p2RaO4PEoQ43ehrp9Yijlmkv8ASyEcsWeAHAOTnIqtZ6q4KmVShB6MK4KU3Cd0exWpKrCzPKz4Smtbe6u71S8cIO0McZNeVeONP8lk1i3ZlcuFk5J57Gvpz4sanFceFjFHFDE8o58tQuTkf/Xr5x+IO6HRY4yTiSYfoDX1+BSnQcmfI4tOFXlM7X75tS0XRQWzJJId3uRha9Gt1KoFHYV5bpsE9w2hosEjxpIWJC8cv/8AWr1SE4UDGDjmvSoN6s4ahKF+maXBAAzikAbBzk04YGd3H4VvcyFGcYAz+NFG0N1JBopXHY8KIZW2sMMexqQxtGQjYyeePStLWdPktp0W8hnhkHB3RkEY9Qaz5CTcYPbvXHZXsjr1PoH9mGxC6Hqt+yn5pVQHH91c/wBaxfj03l6np8LIBGsBZTjrk813f7ONs0fwwlYrt+0XEhD9yOB/Q1538fbh5PFIhwRHDCqoM9q8rCPmx8n2O6tphkedR3M7SBY/lUdzVm7lleJW/wBYV464NVI/kXsM1PBIpBi2B1/vH+lfUQd1Y8liW9yjRu6k5Ucg9RTopbiRg0cgC+oqtPH5V0SvSVDmq+n3TW+4lQy+hpe05Wkx8pb11o5LNkkb95GQUPv3FYsLcCpNWummZSwIzVaI8CuWrO87opLQ6fQdbvLSF4VbzImwNrc4+ldqvQHBBIBrzvQ08y5hQ9DKOn1r0TkLng1nVlewo6CEnOOnrmmvyvHrTn24JxTWztycAdeDWI7ldz6j9a5f4gHGmwAnG6XIHrxXU3cscNuZpvujoO7H0rhfGDzz20NzLgK8hCgegHb2rKT1sXFdRfDUccej3N5JzsLBQegOBzWZCOR19as282zw2sIPM056egxTIEy3uK6aMdCJvUkApStPC9aXHtXRymZFt60hXrUxBxTCopWGQsvemkHB9amK+1Rup2ntxUNDM2L7x/kaRZPLYH9KTJDGmsdzbm5NcDjqdPMX0lUthsqcZ5qzZz7LiORDyjBh+BzWcgYpv6envU9ou5tq/iaTvsCsfV6a6kelLHD/AK2eIMGz0B5rF1K3Z9DuWfIDRnBrz4eLJLazs4RJa+ZHbrG25+cgY55p1147v7i0a2WOzKMMELLz+tcksBVWtjpjiYHF+I0jh1Jh1XaD+NW/D21YX8s5ZjhAO5JxVHxA32jEohZCOGOQQas+EpIoJkkmdIwrAgscAEVlUptLlNoTTdz6C8F6Gmn6ZBtcDagzz1PeunW5mQ/u8MB0FefaJrtq0CE3gfj+A7v5V1GneKLGLA8maf8A7Z/41yypyRopJm39suZDh0ZRWvZzBId2wE9+axk8WWbLj+x58f7yisjWvEW9CLezmi9jIP6VKi2Vc6d763t1dY2DMW45qh9sZW+VsMepzXgPjr4iajpOv/ZLZAAgDOTnqew/CtDwz8U7fVLhLe8YW0pHVzhWP1rf6vK1zP2kdj2c3LySj948h9uFFY3jHxlHaouj2b424NwR2/2f6msNfiJ4Z025hjvJmu9x/erauMqPr0H86faWfwe1+YyW/iPVtKnkYsRcHcMn3IP6muaraGkkzqoK75itF4rMfPmGpG8TC8YDcAfU11Wm/BnwvqSiTT/Gk10h/wCeXlOf0ro9F+CnhaxkE1/fajfqvJR3EanHrtGf1rjc6CO/289jx/xZqMN2tuquXaIEEg15Z8UZf3VjF2y7fyr0DxE1u2tXhtYUitzM3logwFXPAH4V5n8S2Lalaw+kRPX1P/1q+voQ9nhlE+XxFT2tdyOs8I2qwaNZMyfN5Sn8+a6JU/iA61R0yExWcEeAdkajH0FaEZxwK7oKyOKTFC7R0z6mgg4PGBSk9sEe9LnpjGPpVkjSpJxjH9aKeFzzyKKVyj0e80OyvkEd9ZwXSdhLGG/nXD+J/gzpWqXEl5pVy+m3Eh3GIoDDn2AwV/Cvdn0eFuV/I1G+ksoJjP51+dUsXVpO8JH106NOekkcJ4P0ybwl4Rg0hxI/lKS0qqSpPfHp+NedfHfSfMtLDXosFX/cyY656gmvfPKeJCrLXnHxttoZfB106x/OrqTge9d2X42X1qLe7f5nNicOvZNLofNM/Lhe1PiYImaSdP35HvTW+Y4BwqivuYysfPNCSsWw2fug1mziRhmIb0HXHUGp9RlaOALHnJOW+npVaAtky27FW6lfX6VlOSk7DSFvixtIt6EEHGT3qvHU2oTtMkZZuOarpWUn7w7HReE8HUrbP9/1r0BguM9/rXn3hQ41G3b/AKaV6AQdvJBH0pS6EITGfmB5psm4IQBz2GcZp24Y4/Gms2FyeazZRzU41ae5Ed7DGEU8FG4x6Vj+Otwt7RTwNzYA6Diu0mUEEk8/WuM8fYzZp33Mc/lWfLZDUm2YJZliijGTtGfxNSQXDKefypgdFyTnd2FMEc1zKFjQsxPAWtublFa5ox3K8AirEckbHhhWMFkV3jxko204PenFnjOHVlP+0MVpGvcl0zaIB9KaV71mLcuo4Y1Ol50z+NaKomTylorUE4Ijb8KetxGR6U2dleI7Tn5qG0wRkgcmnRxhj7Ac0oX5vxqVvkXaOvU/WuVR1Nrjcl5QiAD6dq2vDunpdXwiZtqhS5Pc47VlQLtG7uf5VrWjSW5E0bbWA4IqZx7Di+5jyIPMb6mljjG4c8d6eepPuaULxW3KZ3FiYrIOTg8da0mYLp8ijiRSGHHameGreG61+xt59ojkmVW3dPxr2Wfwtp4Hl3Gj2sykdQuCR7EVxYlxhNXOuipSi7Hjthr15aY22tqxHRlUxt9coRXRad8QLqEgSzahCP8AfWZfyYZ/WurvPAHhy4GYY76zb0SQMP1Fcl4q8CyaTYyX1td/aIo+XVk2sB6+9VGrRqOxLhUgjqdI+IxLqqXOmz57TxNC38yK6ZvFNvfwrvtY4Wxy0bbh+lfPbIO4qW2ury1wbe4kj9gePyrX6rRe8SFiJ9z1LVIIL67leaJZAzHAcZ4rGu/CujXHJtfKPrESv6dKyfDniC8vL+CzuOSWwGX+tdqFOeMEV08kEkomDcr3ZxVz4FVSWtNQdTjgSL3+o/wrnJxqGk6iLW8LKwIP3uHX1B9K9ZG3H3T9fWuT+JtvC2l21ycCVJdi/Qg5/kKxq0ItXsawqyT3NDTIbr7PFe6Xqk8W4blJPI9sjmuq0vx58RNMjNtHrUlxAw2MHffhT1xu6fhXHfDqQy6Aof8AglZQfyP9a6URr2z15rB4DD1Em4myxtaGnMNaVnYs2eTmvPfGp+1eMYYRkgeVGB9T/wDXr0YRtxjua86us3XxIC8cXIH/AHyP/rV1VFokcsNW2emQ7Sw4qYDb16+1VY1wCec/Wpoicds1ujMnPIwcfjSkZAH60zcv3u9P3dlximgFHC9cj+tFCsvrx70UXCx9MhWUcU3zQv3hRRX5mfZle6ZXU8A/UVw/jK0h1DTriymX5JUKn/GiirptxkmiZK6sfMus6DfW2uyadsBkDcYYcj1rq/B/w9e4nSbUShUHPlA5DH3PpRRX1GNxlWNGPK7XR5GHw8HN3Wx3118J/CusWxjktnsZXH+ttWxz9DxXBeJfgH4k0dXvdHvLbVLVBuILCGVR7g/KfzoorxsPmOIhUS5rrzOythaUo7Hlmsac8e6QAKyEh0yP0rKWiivsp7p9zwWraGzoEnlzxvz8sgP616Vt3AZooolsjLqMZWzjsaiLDJXvRRWZRC7FmxgYFcb8QmJls/8Adb+lFFRIcdynb6TJPpcF5uTy2lEXo2Tk/wAhXSRww29sIoYlVFH50UUoSbWpUlqcnc2s0FxNJKoAd8jBz61dJLKNy5GKKKlDIJbW2Y/dKN6rxVaSxYH93Ln/AHhRRVpk9SCVZofvrx9amtm3Wwz3Y0UVrBu4pIcURI/NDZY9Bjp70lpzhjzySc0UVctyVsEWWKr6mtC5YJEI+cnFFFZvcoz05ANP28UUVsiGXdGlhtdVtbi4VmhSUFwvXFe5aVr9pb2yzwO91Y90kByPpnkGiiuLG01JJs6sLJptHUwR6fqCpJbMQZEDhWUjg1xHxbU2fhe7Q5y21fzIoorysP8Axkjtq/Azw3BpCOaKK+hZ46NLwjtXXoGboM4474r0dD8vHU9u1FFUgHLnpXIfE+TbY2cXHMjN09B/9eiioqfCyobmn8PINvhmNgBl3dj+eP6V0m1guABz1ooqobIT3FiRQSy5yfU5rzjw0PtXxDkl7LJLJ/Mf1ooqJ7ocdmelovJ/Xnin+WxGVHX3ooroMeoozgk8jvSlenB9qKKSGxkm/gBsfSiiigD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AutoShape 18" descr="data:image/jpg;base64,%20/9j/4AAQSkZJRgABAQEAYABgAAD/2wBDAAUDBAQEAwUEBAQFBQUGBwwIBwcHBw8LCwkMEQ8SEhEPERETFhwXExQaFRERGCEYGh0dHx8fExciJCIeJBweHx7/2wBDAQUFBQcGBw4ICA4eFBEUHh4eHh4eHh4eHh4eHh4eHh4eHh4eHh4eHh4eHh4eHh4eHh4eHh4eHh4eHh4eHh4eHh7/wAARCAErAZ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zOXmaRtxGGPGff60okG3lsj69P1qO5/1rjJzvPP40mcAAH6mrNmOMoWYE8jtz/wDXp0T8NlifTmoGwSRk59KeuBGByaBXLEA3KTgA+ua6Fzs0KzQ4+eR2P6Cufj4IXjp2NbuofLZ2EXcQlj+JNZVvgOnDfGfR37J+qfaPB1/pTNlrO6LAeiuM17PXy9+yjqn2Xx3faYzYW9tNyj/aQ/4GvqGiDvFHPiI2qMKKKKoxCiiigAooooA+VP2pUMfj4OpxugXJ715IW6Yz/n8a9m/auix4vhk6ZhT+RrxSTBKkN+A/rxWi2LTHk5UHBJB/z3pWIz0H5VGjMDxyB3pWJGD3NMLjG4yPypVYY4x+VA6kdqacgYH6dB+tAkTHPVSMf59qcobbkHn0/wAio0JwDxjv/nNNLtsZtrYXr/nNAyRJGYn7qjGOaeGYLs3YyePemorSxh154zwabKWV1UjGe9ICYs+QN2R9aJM45PHv3/WoLiZLaIyTMFQnANWFzJCGUBhjqDQCEQdAVBz29P1pxxuKkduDimoAy/5/wpW3MeQAR/n0oAVdu0YAyKkZW2jkEH9KjZO/H1pwDFBwDjnFAXHhsEYXn6//AFqeJDgr36j/ADiosjJ7ZpcMV6H6UBcswSZPLED696634Z+KZvC/iq01ISFoQ2ydB/FGev5da4pGAbjIzUqSFTuwRjpRYLn3lZXMN5aRXVu4khlQOjDoQRxUteL/ALNfjQX+mv4XvZf39su+1LH70fdfwr2is2QFfLn7Ufig6v4wg8O2sm620td0oB4Mzf4Cvonxvr1t4Z8K6hrd0wCW0JZR/eb+EficV8QXl5PqF3cajdtvubqVppWPqxzUVJWR1YWnzSv2IAGBz0rW0q4+0xfYJm2uOYW/9lrIeT8aYsjKwcEgg5BrGnLldzuqRU1Y2ZlKttYZYtt5FMKLHk7RlT2BqaGePUrXzQo8+M/vAOp96Z82xunzHuOn6V3ppq6PLknF2IJUZmLDHqR3/nSxpgYOD3yKljCtlt3J4xj/AOtTniK/MBzjkAdaCCMbi/zMNpHqKasYU/7J9KBGSy44IHI55qQKQox1HP8Anmiw7sCu5VcEH2p+5REHVT1xgZqurSKFOFALZP8AnNTB18v92q5J4bApWC48orr5mzIPHSkC7sqpwD9KiDyKMYzz14FTbgUbHXP6/lTsF2cXMG+0SY6lj/P6U35s88f5+lOhtri7MktvfO6+YRn7H3z9amGl6htybqT/AMAz/jUIplcLgc/5/SnZIA+Xp+v6Uy+gnso1kub50QnAJsz1qkbyHP8AyFGA/wCvM0XQJM1ExnKr1PT/ACK39YYrepF2jhRf/Hc/1rg7i/uEdPsV+k3dt9vtxXUNeS3MguJiC7qu7A46VhWa5bHXhk+a7O2+Eeqf2R8StCvt21DciF/o/H9a+16/P23uGheO5jOHhkWRT6EHNfefh2+TU9AsNQjYFbi3SQH6qDSpPQnGx95Mv0UUVqcQUUUUAFFFFAHzL+1vJDF4msUklRGktgyhjjOGINeHGSBlwJ4z+I/wr2D9ujTYrjVvD9xIG/495FBXr94V8yWMdlBeNHNZTXAC9POK8+tUpLY0UJWTR3SGP/nomPqP8KAQWGZEI+o/wrmVGk7gToV19Bdn/CpVOik7ToN7n/r8P+FHtIj9nPsdCyruGJF5+lCqOdrL9DT7bwjbSxRTDRr1FkUMo+29j+FTzeC4IyN+laipI4/00VVzIpmIkZEhH0bilYOAFL5Hf3/WsvWNP0vTLs2lxp2rq4Abi7HQ1U3aIAA1nrf/AIEip5olqM+iOkhV0X5WKg9gf/r0/LFMuxYjv/k1zavofX7Lr3/gQtKG0EZ3QeIMe060c8R8k+x0T5b+EFSehH/16sJ5gA6DjgA//XrG0fT9G1S4aC2t/EBZV3HNwvArTfwpZdVh14YGcfaF/wAaLoTutGPIkY5yc+//AOul2scfLgd/euZ3aCjsGXxGcHH+uWgy+Hz0XxH/AN/lo54j5J9jpWikbpn2FOAZTu2kjvXPWw0CadIY4PEjyOwUATrkk1o65pOm6LIkOp6d4ntnkXcoadeR+dPnQuWRpCNiCdhA7ClWOQNk8+vH/wBaobLw7p9xaRXCw+Idsi5TNyoOPzqaTwrYo+1rXxEG9Dcrn+dO4hZIW252454/zinRK3Tbn1P+RXNTnw7b3UkUi+JdyMVI85eCKT7R4aA+74mH/bdaXPErkkd34X1S80HWLfVrAlJ7aQOvONw7jp3r7M8G+ILPxN4dtNYsm+SZAWXujd1P0NfnjfzaK8DJYz+IIrjHyGWVSoPvivsz4AWNn4N+CMGsXk8582Br25eaTPTOMenGKlyT2FKDSuzkP2svFXnXVj4OtZflTF1eAH/vhT/OvBAccdBV/wAT63deIvEWoa7dEmS9mMgB/hT+FfwFZrNxyRmuWpK7PRow5IWB2UDrTGb0qOSTjg81EG+bPWs7G1y7ZXMlncrPH1H3h2IreaNbhVurdyYnGcAdD3Fcr5m3noe2K0NB1L7LcNHKxa3lPzD+6fWuijO2jOWvT5tVubqxsrLwR8vp/wDWprsy7Sq+3+eKmkyvJIy33Tnt+VRMwPzHgZxj39a7Dh2IXQswYfeB5H+RS+W245b604khsY4AyT61JuG3HT196LCKkjMknLEA/oKeGbP+ww4wT/jT3ClccDdwKamRuTBwvANIBc4XkZHb/OaSKVW2hlQc45PU/nSqrbSuSNvb/Jph+Vh82O5/zmmBV8PGZfCt01rHE8sV+ARI20YbPeu0s7QTeGZ3Ii3xvng8D8a5P4fOk+la7bydFKydOeGrtPC6wzaBqkCszDZu5HPSii/cQV1aozkfFlmr+E5pD5ZMU6n5Tng8V58YUxhQOK9O1COObwxq0MZdiIlfBHoa83VWPRefpXPivjudOE+CxSmgDEeWuD3Na9ozfZkDjBAxVRtyt0xVqFsxiuWTO2CsaNucrt7EV9g/s7asdS+FemK7bpLTdbv/AMBPH6EV8b2rfMOeK+uP2cFjh+GduyxhWeeQsQPvc9a2w/xNGGMX7tM9WWSnhhVDzcUv2j3rpcDzbl4sAOSBTRIp6EV5d8fPFDaN4LeztZSl5qLeTEQeVXqzflXgVr4g1yFR5Ws6hGRwQLhv8aynNRfKb06Mpx5uh9nhgaXNfIFt428XQf6rxFqHHrLn+dadv8UPHEI41x39niU/0pc6D2Eu50H7a9r52m6BOOCJJUz+ANfKsUAj1YKxzlTzXtnxM8ba/wCKPDyWesTWs6RyB42EIVwfY145dq0erQfKCWBFZyld6HTSg4wV+5e8sBelOSLkHbz71KsRYZIwcUvlMME9c9qw5jr5T163uPJ0TSwPIAe1X745rY8TSi1SzZRBiSLPziuZVom8NaJJN5mfs5X5QOxroPG/kf2ZpMsnmYMOBtA9BXrwV4xPnqukpLzPNvijAv8Ab0Mm1f3lrG2R06VyRjXrjtXcfE+MPeaZKmdrWS8n2NceYWx1NeXWdqjPcwyvSiV/L5zThGueBk1L5bZp2x+gHWsrnRY6f4ZqE1HUHPy7bNiDjOMH0rqdFuxd6rBC84cNnjygOxrmvhlHI2rXkccZkZrKTauM7jiup8MWWqLrls02kNDGGO5/KIxwe9ejhnemePjF+9PKb2FVvJ19JG/maiEKcEKR+FaGsQsuqXPTiVuo9zVUIw6ciuBvU9VR0THWMs1hewXtsFMsMgdc9Mitnxj4qvvFk9vNfWcVsIE2iNGzyepzWMEcnK04qxpqTtYhwTfNY9Ms7ZPsmjjzEXNvF8vfrW5rVnGfFYXcg/1fy/jWRbGADREdZN/2eHGCMda6DWDD/wAJqVKvv/d854r1Yv3UeFP4n6niniGNRr1+vljH2h/51nGNcfdxWv4jjZtev8dftD4Gf9o1n+TIUJYJx715U5as9+EPdRT+yrc3MKDjLhSfxr6Z/aE8QR6F8O9C8B6dLiS5tozPjtCgHB+pr5wtAI7yGST5UVwx+gNdL478RyeKfFN3rDs3lMFit1P8MSjA/PrV052izKrTvOPYyPp6VEz4A3c0wyDeBk4qCSX5SOnPFRc2HlsseuKYXHIBxzUBkcihOOvNDYrE2/k88mnxt2OORiqzHrz+FLvYD5VGfegGXJtY1SCa3sbcWrI2F3zvtCZ9T6Vsgau2GOpeG+n/AD9n/GuWewa6m82XYUPbrUo0i1/55x8ei1vGu0rHNLD8zujp0tdfkUGG70CRQf4bw4qX7F4j2spm0Mg/9PhrQ8L6XHb+GbZoreIF5HLcAE81vT2Fv/ZVmUhj85txfIGevFdUeaSTOCclCTj2OLe316IhXk0IDtuv8U0rrq4/0jQyM9r8U/4jaXbq+nFoU3NG7NgD1rl00+BYWIgTnjOKwqV+R2OmFDnipX3Oj/4n6sB5miH3+3rStF4hYtItvpUmeMpfA1ztrplvvy1urKP9kV3fgnSoP7BMiwxjdOQMgdAKdOvzy5UTWo+zXM2c14J1y10S/v8A7fbyzwToY2WLr1rsNL8e+HNPSVbbRdQ2yrtfLA5H51d+Cfwtt/FEk+qaxJJFp8chChRgyHPTNe8aX8PfAunxG1h0GCVHyC03zt09TUQnKKsa1Iwbu9zyv4aabpPjJ7iO10e7tLRk8uaaR8jHoPevWtL+G3gSzVFXw9ayFQPmkBYmrGg6FpfhKzNjpuRbySGRQ3YntmtgX6Mnasq2K5dOpSShH3Ecj4p+D/gXWbGSODS0sJyDtmtzgg/Toa+ZfiR4Jv8AwTrH2K4Pm275aCcDhx7+hr7HF6oz82RXnPx10eLXfBV4zALLar58bH1HUflU06iqKzRj9YlCS7Hy1A+116V9Yfs3Xfm/DpY8/wCquXX+VfJMLYPavUPhR4luNLtZoBNdpCXDH7PJgrx12961ovlkdWIXNTsfS3jvVLnSfCeo6laSKk9vCXQsMjNfP6/Grxi3/L1p4IGSDF2/Otfx54p1aTwhdw/2sl9ZXEYXeNu5eRww6ivFdwyykKw288iuid2cMIpbnT+LvHWseJL63u9WltpXjQrGEUhVBPpnrWPHq0pcLshJP1/xrHPlsV+UAjinJGNytk5+orN003zPc2VRpcq2No6nMGAxBnPOM8frSjUrhyNvkDOR0P8AjWQyluV459RSwLtlPzEkH2pcgudmzq6F9MdpMFgoYEdK4XUZNt7ayf7WM/hXd3rB9IcZ5MX9K8/1fI+znGQJB1rNq0joi/dNxH3L2/GnhwMbjxVWIrgEE49qeArL/jWB0qzPQ9B8beHrbQrTTtU0i8upbcEB4iAuCfrWvffEXwrqFtDb3Ogak8cAwgDAED868oRtg4/nTg53dTzWyxE0rI5pYOnJ3Z0vjjxBp+uXFm2mWdxbRW8Xl7ZcZ68VzjP/APqzSHbySMN65qNwM9eaxlJzd2dMIqnFRRKM56A0BvmPyn8aiA+bl8fSpvnwO49akq6Za07UL3T7oXGnXclrMBjzE64rTfxh4r24bxHen16VgoME8n9a2rnRVj8Px6oLjcSB8mPU01UcdLkypwk9UZD3DSyNJLlpHbLMe59aR5BtPf8ACoy2W4XmgsQORn3qblqKRIX+QdT+FK0iKPuHJ71GHyAMn8qRtxHI4pXHyneaZ4+soLSzim8Lw3M1tGqLM0+CdvQ4q9P8T45Lo3beFbYznHzm4OeOnavNht6YyO9SDBz0H4Vv9Yn3OV4One7RY1C9F1fT3XkmMzOX25zjJz+NVZJOc7SwpW/3s/hQQpXkHFYt3OlKysRIvnShFRixOBzU86ssjRv8u07SPTFLYbVvrdydqiRck+mah1KTffTuOQZGIIPvVR1QpOzImIXvVd2GOnNJK5yecVA79u3rVENkvmdKQy8Gq+/n1oZge2adiWycPu5HFOXp6fSqyntUqMelAGhbqWjXqPrUrKysMDJ9jTbVcxL8w/OpsN/k1ld3Nko8p3dhFB/wjemLO0gbYzAIOOWra11bb+z9H2F90cOGwvUE965fRvGzafpNvYvoNjeeSCoklY7sZzVyTx3LfMyyaHYKBGFVQThR6ivQjiIRgjx6uHnzSdtCh8R9i3lhGvQWuRnryxrlWH7oKWGO1aviHVZtavUmkt41KoI1WM8ACqLx70VVQj3NcNaalLmO2jpCKGJtW2JLAsT69K7zwyscfhi13btzM7DHTrXBXBKsirGGUjgiuk0jxfqenWMGnx6fYzRQklTJEWPNXQmoSuyK8XOFon01oemW/h7RYdKtGxFCp57se5qz55Vg3mE8imXJyH+hqCYfKxHYKa1bMDRuJPttmsJb5zkKfQjpXPrevGTHI2GBww9Kt+cYy5yfkcN+FR+ItLe6xfWQzIB86Dqw9a5q9Pm1N6craMZFeSI33i3vWf49vol8Gau0zAAWr5z7jFV4JJVYrIxAXru7V5T8b/HNtLaS+HdLm82Q4+1Op4GP4aijdPQylRUpHkKyAMa3dB1D7JMCHZVPcdq5xX5zxmtbQ7V72cKBhByxrpvy6nW9VY67WbpbrTJWjYPIzKMoOtYBt3ELu6ODitH7YlqPsdoIwAfmOM4+pqvPrQj9HzwMj71X7fpYwdHzMyNcE7d361YVlVI/pz1qxBd20oxPGhY91GMVHqVpJDF9ot1+0RDk7QMj61tGpGRjKm4kJfEZyp68HNJA43kbSMdCM1nNfMPla0k69CV/xqKfVkt03SWsirkDIK/41pYzub04t/sq3Fwzj5NqJG/zytzxjso7muT1r5rZW5GHH866GzmjKGeWExHYEUvjnr6fWsPWY86c7c8YP61ySnepbsddONoMu26ssYK5Pqc1J9Tg+tMtwGgTqMgVLiPjbkmue+p2JKyDd2HBp2c/xYqwluML8pYk9AKs/wBmTMM/Y59ueP3Z/wAKeonJFAgk43E+lK27G3JHvV6S02J8yMhHZhis6XdvYEcUnoOPvC4w2eWqT5gAR09Kr5K8c1CmqW6XJh8w71IDD0zRFOTsObUFcu7uwpdzbAvmPt/u54Fb8HhrULiJZo23I4yCp6ipl8Kalz978639gv5jj+u/3Tl9pPTk0BTkA11J8J6iRjeR/wACrn9XjjsLxrNphNKo+bB+6fSonSstHc0pYpTdmrFchhjgYpCMgHmmrIWUBVFT2aGaQRKjNITgBRmsrM6OdEQ3AZ3YqQKw53dq6ax8KapcRZ+xYBHBchcVZHgTxAto1wmn70U4yjBqfs5PoT7aHc449cd/el+VR1qfVbOSzuTDcQvDKPvKwwRVMhApx0+tTZl8yEeVYm8zbuCndtx1qu8gznZweQPSnO+1CwA4qBn+X+VXFaESd2JK2cnAHPaoHkI6cU924xwDUWCxI25q0ZtsYWOQf5Ug65BzWlpmg6nfuBb2smw/xFeK2f8AhB9TVcyPCp/3s0NoWpzKjPripI9v410Np4N1xpHRLXz+P4DnFUdZ0HVNHZPt9ncW4b7pdMA07dQ5tbD7YDyUY9cVN5YkOQGB9aht/wDVr6AelXYFbywQB7nFKnT52OpUUIi2tkS3zYYdywwBVprFAjMnl5A7GkU5VfmIx71ZdZYwSMMCvOPWtpVVFcqRyezlJ3kzFSdgx3NlM7dy8VLFcRhnUPtOCCTUGoLDFbKNpAPU571z1zfOspRQAT3JrglFSehmpcjOk8xFcF33txgAcAVo6ZfyQxzLEqM0gI+bsPauOtLmZGBkkHI528mtEXU8kBaJWODjiomnYqFXU+151/dSA/wp+ppJosCdR2hBp8zKySEn70gUU8spuLlOv7sD9K9FjM+WENcbQP8AWw5z71a02RljibPJ+RvY0ZUwWk39w7T+NPESiWaFfl3jev1qQLNxp2manC8d5axt5gMcnavH/Gn7PFpdNJd+GNQ8pzk+ROeCfZq9bjnwFmPCt8ko/unsauQ3bqSGblfve47NQrBdrY+JPFfgnxH4XvTb6xps0HOFfGUb6Gob+/bSNPjsrUDz5Rl39K+57tLDVbRrTVLSC5hPDJIoYfUV83/Hz4OtpcM3ifwwslzZxgvPadWiHqPVabjctVdLM8ciulhSNZW3O/JHqKglucuZW69hXPi9bzGmlJ3t8oHoKW3uJZWHcVPKXzm/HdYbr9a3NN1PDCNuQeoPTHpXKI2P4uTVmzlKuM5A/nSGmd/aaZpl2CyW8e7qRtFcb8V9KgtbO3khiVPmIOBitvw/qEiXQaJS4UcjPWrHji3i1qFbGQPER8ysOefer9vGMfeZz1I2l5Hm63UyrDH52Y9oJ56Vsakd2kP3+TtUkfgmZpBH9ti4Gc4PStOTw/cf2cLdriLeU2jGeuK53iKV9zWCST1KuksDaRE8kqOKt8ZIBUE+1PtNJuba2VHC5jQbjk4NOubdoyhdfvdD2qfaRb0Z0xmmtzp9V8TR+D9A0WS10W3u5LuBpJJHcqcg47VveFvHEms/DvXPEjaVDFcaYcJCJWKuMd643xFeQz+GNKglsop/s6SLuZjyCenHStD4a3kH/CtvFdsNPhi3j5YwSQ3ynrk+1d1OonoeXUi7tlDSfiaNanZNU8P2KWYU+Y6uxcZHGMn1rnrS8tbm5ZAXRSTtLDiqWpxpBYQ2qwxWzsN8pjHHsKj02FXA8skle+TWc7TV2dNFunsdBc6ZMqmWMiWLrlDn8xWLdWCyCSRVGeM+prS0+PVlk8y0jdo++2rbeXdxNMy+RPF/rVxjI9RXO/d2Z1c7a95Gf4nur2z8L6dLpurTptGyVY5T8pwTg1yDa3rjQec2rXxUnH+uNdzqNjazaBJCtwHXz9ysp6jbjpXHjSLuTRgYk3NvK7eh6963hVjY43y3Z0/hWO6uNGa6ub67kuJGeKAb2Ys2BgU/TdLvLjUkskhka5d9m0g5z71oeFJE03TrAyhjJbXZlYL7qBxWlYatInjH+0490QmlPLdQDxzUuUZPc2otXZ6V4T+E3h+KJJta1KW6lA+eGFgqqfTPU0un/Cm703xE+pWep2kVgu/7M0smZOQQOMdQaxovEE00kdhZhzI5wp3Y5J5PvXdWeqpbxLFCok8tQDNIc8jGSBXS1BWsdc6MZKyZd8H+GrbS4g2sa9q+tXR6kKEiX6Dv+NaGr3FxptzEsDMbSX7pZcEH0NZYvLqUBw0z46HO1eD/AIVbheae3e3uEYxupUjfu/GmqgqdOnSeh5d8cNNs3nttYjGy7mby54wODgcMK8w8oY4X+ddp8Vr+6/tP7BC5YWQyoIyTnr+lcLaastzNt2AHoeMVxVJqUm0cssTFO1hLpdkTlsAKPXmswsWXrWxJcQtIIcl9x+ckdBWlp2iWzyvJJKPKPU5yce3vUKaWgRrKeyMPSdLnvpAzZSAfec9q37YabYuY7e2LsP8AlrKM5pmpajGky2FjHst4xzjufeufn1Ge4uWEHIU8yN91fpWiVypTOqOvtbEhriTI/gX/AOtVmz8TT3B2iBiv+0O1chEyJmRyXbuWO0fl3qxDdRty12QvfYuKHFCUjsk1+7tXLRMycdjVy28aTXwSx1OOG9ts/Mlxzge1cXb3ED5bMgj6ZdqfKsc8S3NqoRlfCn1ArSEmiJJM2/EejwxXBl0va1nKNwAPKexqroIsmjuo7y2kmW1haZnSYg7R2A9a1NGvo7m3IdAkkfDjsfcVJfxwWNldXNvAFE8Rjc+uTzWXOozvLYqSvDzI/AS6B4vvLi202yuo2t1DP50pA5OO1PWXR9Q1/VfD9tazpNp8TvMSxKnb1wc5rJ8F6v8A2FdXd1AsK5AXKjaWxVSw163svEes6jb2rfa9ThkR8tkLu/lXRz0nHVHG5T7lOa60q40ScFRHPHwoOTuP51xwtp7gu5liIDcDdzWnqK/Y7KRpo9zuQQB2FYVzeyTEKluVTtt9K5Ye8royk7aF6GRoDsVHYsfmx0xWpZal5PM42gdQvpXO/altUKFZQ/YGtawmjkVJvlfefmB71NRaFQtc+6XkAt4Bu5Z8mmrOP7QkGeqCqM63DJDtjf5WHalEF019nynPyenSum502LEU2bKWPupOKle8zHDcBgCCM/Q1Ut7O63z/ALslCeuaaLG5Fgd+1V7EsMdaVxGiLlftLxHGyZc/jTY7w+WsjHLREo/uKgNk2bffNGr59cg1PHZQmS4V5+q8qB147UXAsJdGPK/3OR7oatxO0+6Fl8yNhtYEZDAj/CqUP2SJYGO6QFdhJ4x9akW+2qFXCAHy22/oaEwsfM37QPwP/wCEbW58V6JcmeweQyT2+MG3BPb1FeGC6VQEi6DvX6DXfk6lZz2N5Gk0E6NHKjDIPY18k+PvhklhrNylhCYlSU/ITkEdiPStEuZXEpWdjzq2n43Zy3b2rpNI0+GbSG1O9naJQ+2GELzJjqSewra8GeA31W/WxDJGRzLIRwi969Xn+Feki1gSDVZFjUbQkq53n1GO1cdSstkejSoaXZ5HYCQaTdaglusMceEjC55Y+59s1myXUk0qGW5CuvHknOW/EV6h8UdDh8M+ApI7mBfLEq7SjDJPPNeFzXhlfYsbAKBl3HIFZRXtHexx4u8JWNw6lLDe4V2UAdBwPoM1teE7bUta8VWdgiyFZJB5p5xt6964j7aY5VgY71RhhyCCfzr6A+AGlM9vL4hvFw7/ALuHtx3Na0sO51Ixtucykkm30F+M/hmWytrfV9IXbHDtinUegGA1eTSakYVWORkPJJQ9RmvrGeyh1C2msrpQ0UyFGH1FfI/xD0WbQfFF5ptwRHNHLwT/ABqejflXVj8JGMlOK0ZjSqXVmL9vIiWPDeXzt4zj3rW8P6gws7yzt5THE8J37FAJI9a5tL9be3aF3WTC8nZ92nWuoXFtP/o8oVnyAf72a5ad0dTncr6vPJLepFLIWyOCR1FdZ4X0WG7sXknd4ICMbxwfwo0/QbDyodS1aTz5V5SJDhR9TSavq9lDhLi6JH8NvBwPxNa8zkrI2hpqzqItS0/TY0gsJo8KAoyfvfWrtpqtrOjNc2cBkI4faK8zbXEnfZbW6og9Tk1NBqdzE4dJ1Ve6kYFSqdi3Uudhqd1pIUxXljBs3BhtTBPvms240y1kH2rSndh1aCTjP0PesO71qG4URswkJ7DkVq6LqH2RxHHh167G5yKcqaaM3GLMmRpDdFUUx/NhvN4CGrsUlvb3EfnOjLkEsDnNaPjG2j1DSDe6fhZkG4qOrDuK8/t7yRYjJI4ChCMNzWPI2jnm5U3ZHq/gq6guNZHyklY2MYBya9Gs7ZooftV1LDC2OFkbAUV8/wDw51lbLxRFdMrMmxlyMkAnpWjr93rXiXUrmY3kiJb5KREnY/1roo2pw1Z1UKspR5T2W71S3XPmeILUZ4CqwPaoV8Q6bbyLt1xVOeMkc142dE1FFjv2ljComcKThz6Vo3Og32pSFtUhhsPKx+7STcRx1qvbWOxSnbYt/Fh/I8UC+dhJDfoGikj5HAwfxrhilp5xYqEmk7hsYH0+lJdtfWUCWFwrSQQM7Rb87lz35qpBcF41LbA24ZyvJrGaSbaPJqayehr6ZYLHfCNbssHYMmDx+NdLrs0VnaLa2zAcfM47muS0WAvqgmabgHcBml1edlQ7nLMWJ+gohG7vc1paRuSXFxJ5TfKcEY3dzVNJty5yIoUHA7sfWqyXm5AkmSMcH1qGeUSuF6BeeK6LDbJLpwX/AHs8jk9ET+tSwTQ28I8sHc3vWciMzO7fd7Ad6niTEZkYHe3yr/s07CuXImmlcfOeTjPpWwuoqIoYYmAVODz+dc8omWAojfMOh96dDbt5Eah+4yaLDTOit9TQLcKXKo6kHHUnPatvQ9XeW2a1mYyMOM9yOxrioo8xeXuH3jzWxE5tIY7lCPNK7cbsHFY1UuVlKVjStZNPsNfaWbZNGVJaNs5GelamzS1xfeSFXHlhkxhie5rkdVvIJFtpIfNFxGuZCQcY9/Wq1nqcsqGNixhD7nI4wPpXnSpzmua7RDlaVkifxDpX2tmksJmlKZ3lvumuMaW4SfCsV2cY7ZrdW8urV3MLSqC//fQrNu7iK7vdwg2NyGB4DH1+tdlHmirPVHPNJ69R0j+dHb3M2WHKtjqDTrv7OtzCsUzISM/L0BqOXbEiQiNSkbEk+ufepLqFJiu3auBnOOntWlwUUfe0185u42aVuM0wXrLdsyu5LL69azbmQ/alXGaha523WOBx0rQ6bGlDdnfKpzgnkZpkN1/ozpwev4VlNexxzyFnA4qmNUhVZCWxzxk1LYWZ0bXn+io24blIPFOe+Pnoyv1GCc1xkmtwiIp56g88A1AdYgbZ/paKfc1HMivZs7U3m2OVRg4bcKkS4M8rqDjcgYZ9RXDrqS5cpdRsCOucUkviRoNpZw+1SPl60cyE4M9E86KL5vMB3AOP5GvJPi35UniIXNteYZoxvTPGR39qh1rxPq0mmynT0YSgYQHr+FeeXU3iTf8AaLu1a5U8sd3zfSuvDKUveS0M6lCo1oh//CQX2kanFcbFWRTw56SD+61dDp/xPJSeaa0f+0ySIAT+7Vfb3rk5J7XUo2tjGY5APnikGCPf/wDVWRNbyW8+1slc/I59anEUI1NepVDFTpPlex65aatp19pcn/CU3Sam14n/AB7LyiZ6fiK8b8c6Le6HqkhjspjZSNutrhoyVZT2z0JHStfw5qdrPN5bMI5UJBVuK9S+HuqJqNzf2F6EvdJKKqJKAVWQD5ttefRi1JprY2xs4ypqR4Hpeh3Gt65Z2Ft5ks0pAO0ZX3x9K+ufDOmW2j6VaabEgCQRhfqe5rk/A3h3RfDPi6drSEul9n7M8nJgbqUB9D2Nd5INsxz3r18HTSXNc8urU0si7bBVkCt64/wryr9pfwUNV0WPxRZw7ruxXbOF6vH6/hXrEA+6xwcjrT7lYbu2ls7pA0UyFGB6YIrvqQVSm4nPGfLJM+DIbiSMt94KwwR61Zhuo2KKeWJwoA6V7NqH7P8Aq9/ql4dMurdbZZjtV5MEA9OMUJ+zh4jQrL9ss/kO7Ac5OO3SvFVPudrlZnm3iDXRa20dlC2DGoU/Xua5/c0q+ZIeTzjvil8T2Vza+Ibu1u0KyQTlHBHeqUlzhW9CcfgKqCR0t3ZYEkxASPAXPGOlMCSTO26Viq9TmoUuPlG01MJljh293qyS3bIIjGq9X/lV2G7ffLGWKyqd0Z+lY7Xf7xQh5XGKbJcNtMqn5gfzpNFXOmbxEy2xkUkNj94vr71paba6PNYreXMTXWV3JFn5R7YHWuAnkJkJXvyB7HqK+nPgr8F4/EXgHT9auL+6t2uAxCoq8AEgdazcBSmre8eNTWuqC8tWS2Wwgu51SGJABkk4z716H4p0mDQrpbKAbmWIF3I5c9zXr918AdMvZ7e4vdV1CaW3AELEoNmOmOOKvXfwN0u9lEt9q+rzv0y1wM/+g1rONJ0uVbmdOs4zv0PmdLyJXytjvKnghiMH2rf0O4a81q3ja33uqAyMx3EAdAa92i/Z78IhtzG/c+9z/wDY1etfgX4Ttj+6jvVPtdMM/lXNKhdWTOpY3yPnf4sW8kQ3RpA4zuU91GOhryowXawtKQpZ24AXoK+4Lz4R+Crdd13BK3r5ly5/rU9v8JPBLRh7TSre4xjgyN0+uapUYpLU4pTbbZ8UeFZZZdSELKd4ibgrjBqDV9ysQ/J/ir1j42+EJvA3i9bq1tnNi+ZIB3KnqufUVyV14cudW0GPWbO3zbSE7mJHynPSh2g/I6KSc1yrc4eOMbN7dMcCqMkjZkIBxitTV45LD93LGVYHHI6isX7UjSbSPlJ5rZO4pLldmTxXG1Vkb16VLDeeZOMn5Rk1nXDq3Pb0qNZcfd61Vibm6symUI3RsnPrVpvlKqCQB96udNyTtZeqmrUN5IfvHk0mhqRv2yrsAA4xn8aTxFKySW3lliuwfKBz1qnp905OMcdKln1SEPgEHAK5J6VnNCk1YZ5mSUXd93LKR2qU+Rb2TJDHmRhuLMOAKqQ3i283nFfMjK/N3NVNXv7IsskKMyOuGGeh9q5nBt2IT0uOW4JLedcBWyfmGeR6VBDeRSXTK0a5Yn5261TjkgUuGUuCOjHkVHaCA7nDY/2TWypoxcjZtLB7xjHbhpHIztQZrZt9HeK1L32UBH8Jy/5UeEb230zTpisitNL91sfdFUr/AFacXDMQzo2QeK3jRi9WXG9j6qu/FenNc7xdxDqB83vWfd+JLPcWjmDMR2Oa8csPC0dvcs19evIA5O1dxwM11VvJY26KIYjwOprlnUS2PSjRfU6e41wNJmJTjHfvWbc38kzndvcf73FZr6nEOFiUn3NQPqe49APoK53Js3VNIvy3UAHzK4/Wq8k1pJ91ypPrxVN76Y/d2n9Kja/Cg+crKO/y5FLUqyNACcLmGbIHqc/ypou5osGYMB6g5FUBNCw3Rtg/7Jwael2yjbuVx3B61SZLibOlXkEl0gmmVU6biOlepeGvB3hPUrcStqUtyWHIQhQK8UeNJP3iZRuvymltNW1LTpg9vcOh6/K2KyxKxNSnyUKrh6GFVVLe5Kx7V4q+CXhzV7Nm0+6uLS7UZjlyG2mvAPG2ga14cuJtC1uMrcqN1vOo+SYdip/mK9T8I/FPWUPkXRV1T+IjJIrtNVk0T4haMdN1CGJLvG63mHVG7EH+leXSxGZ4CXPiX7Sn1fVefc8yvKotZny/oWmoIZ01WGLeuJVkPQH0r07wzd21rpiLHtcOvGAMfga53xBo19pOoz6VqMGwxkqW7OOxHtWb4Z1FY7q509PkEUh2gnqPavoKtWNSmqkHdGTd1c9V0m4R4pJllyVYSKGPKOvINd/FNDqml22qWmDHPGHGOx7ivGbW7WONn3Z+U8/hWp+zn4uFzb3/AIZvZsmNmuLQseq/xL/Wu7CSaVnsyKmsfQ9asmJTb6dKzPGniSx8NabHfXiSyCSVYkjjXLMT/hUMXiS1+2GBUO7qAOuK4n4x+I1k02G1ssNcXPyQxkchicA49a9Gb9nT5mctCXtZWSf3G14M8XaxJ4hvtRhlb7PJt2xEZUL/AAg++K9usdSmvNHt76GzBaTG5CTxzjI9q87+HXg3TtB8M2Vvep5975Yednl4Zzya7yLUHiQRxpCiKMKAxwB+VfPU6db2kpzejPo8VXwrw8KdOPvLd/1ufFf7SOkz6d8TtW8yDyhcS+cvoQR1ryO7f5Sq8AEH9K+gf2rkuT4ke6nXO4fI3YqR2r58nin+XdDIAcc461tTe5lOHKl5oS0kG7DdMVL5o8oyHr0FQRQtLcCONeTSXENxAfLlhdfqOK2uZ2LMTfMvqafNJtZox0AqbTtPmuHjdkZUJA3Y6Z71t6p4Pvrd1ZP3gkICsPpUuaTsylF2MG0j82aFe+8L+FfpD8IYra1+G2gwW+BGLNPzxz+tfn7oXhnV11GHzLV9pkB454r7z8I3kGjeD9OtleIxQwKu7f1bv+tZtpsmorQO73r60eYvrXM2muNdFtgiQKMkse1Xori6lAZGg2kcGqsjnu0bHmr70GVfes3/AExh8skQ/Co5pJ4ynmXEag9cLnNPlC4eI9Lh1e18lmZCDwaoeF9JutKmk8ycOhbIAGBitUXUIXmQnHfFIbyD+9+lTyK9x8ztY5D42eF4fFfhSW1WIfa48yWzns4H3foRxXz7pCx2vg4actuYRudJIv7rg819WyzwXCNCSeR1I6GvFPip4bWyu5L23UIly5MigcLJjk/j1rPERvSZ14GpyVk2eHeLdAt9Q0oRsAs23KN714xfWs1pcyRSKVZTgg17N4hv5jKlvbqCVb5jnpjrWL4s8M/2raC8tUAuVHI/vCssNUcdGd2OpqUrx3PLVOOSc08KrLzjj9au3GiXoY5jYEHHIqWx0e4dhla71JHl8ruZz/IR1x3p0TgklunauiGhybCWXOR0xVCHQbqa5ZVjO0Uc6HyMsabJttJrlYWkwuxcdCxrnrq8mjnG6yTI7Mc5r03wwLeztfsDhZBnJDDua5nxvp0MN15sKgI3bsKzhUjKfK0XUpNQUjE0lmv5T5hETkYUDhW9vrWm/hxmh25kyPu4HeubguPKuVcMQVbIxXrWjzf2hpkF0oR9y8/WoxjdJKUdjhnNo4NPC1zjzPmz/OnLobWq+fdKdqnP19q9Ihsgyn5cEdRmuF8fag0V+tlCeEXke9YYevKrOwQlzMwb5reB9yO0ZznA5H4UQ3jFcCVznuaoEb2LSvz781JEE/ukgdycV6hqe9XN5bGV1WZM7jxvx3qmXjkO5JnB9iCKrzJp/wBpdmVM7j296axsyP3ZU4/u8V5Vj2bltvlYB33dwSKjIcklHH4Hms6e5hiYMWlI9A2aqyapao/EVx+LYpcrFzo3QZlHXd65pyzYbDBk+o4rnDqyqw3RTqvruzUsV7BMf3ckp/4F/SjkfUfOjogyn76L9VpG8pvlkXI7H0rES6dBlZt3seDU0V7IcY+Zs/dJwfzqeVjuapEsK5gkJU9A3IqCS7WT5LiMxnsR0qCLUU83Y2Ub0P8AhVmTyLgbSyhsce9CuhNXIPtEsEiyQMrAdwa6Tw14oENygkmMEin5fc+xrj7iOa3fBBx2IqtNKWTDqGA5DDg1tFpqxzVKae57T4u1jQvE+kRNPOsOqQL8jEcOPQ15f4g0uXTcavbYlR2CyKvVf9oVk2erzRuFZhKg7MORW5FeLKgRs7GHKsetc+HwkcNH2cH7t72/RHJHDRimkUdQ8QLbeHbu8klIbyyqgjqx6Vg/A67kk8YWarcPFchyVK/xLjkVL8QNJkutHDWilkjcu8a8HGOtP+B+jRDX472RpgEUhWxjBPbFe17Wn9UlF/0znhQkq0T3HUpdQOprJYhWCSoGyOcd8GsvxDozS+JoNYvF2iBgy45G4dDW7MI9PhbDEEDIJOc1y2veLUW3kjbl9uB714k67moxXTQ9mKUXJpbu56/p/jNIbOPzxFInlD94vJDAd6wNQ+Il9JbsY5YYjnK4HIxXikPiiaGFklyEPJAPSsfU/EbeW8cLfQ5q1UqPQx9hTTuejeO9ct/FqQrrKicRZCkKAVB6j3rlU0/TLWP7OkUbxY+VHGePauHg1ySVCzSFWBxx61Fe6vcJMAXMkZxg85U0cs31NLxSOsudI0IBJoY1hbOTj1qM6Zb5do/LMUn+shbBAP8AeHpXOW2sSTKzvJiUNgq3KuKH8QGMhY1Kgt84FWlMl8p0UUdrbglY4wFHGB1FXY9Yt4Xjt7ldw6Ie2O1cC2sXErOY5FAP3TmpdPuZLtv30gURnqaXs29x866HoFr4hh+3SRx7Q68D0Fadt42nCJax3DoiybtueAwrzHzJLa/HlkfvOpPpWmskMZCxAvLJlgH6fgaTp2Dmue0R+N7uZI4Uf5DgsFOSxFaB8SX93y15cLtOQMkAV43Y3xTKHbgqGU9CD3q9beI5o5PJZpBk8HfkGpUpp6MPZwfQ91tPF/iBLZc6g7oFxhgCMV1ngHUdY1IuLhhPaYODkZRvp1xXi3hPUnvZfs8e58kfKDkkYr3XwHo/2G2jljwgb5pDn5m9vbFejRr88Hdanm16Hs5qzN1JMNyin1FOEwzxFH+VJffu5S27Ct71GhySGmC0iCfzn/hjX/vmuY8eT6Zq+h3ltDeW0l5CmXiEilgR7Zrl/i9qfizRHW+0WSWayMeHES5MZ7k/418a+NtQvrbxZqMy3VxvkfzDJ5h3HdzyazozjWqSotNfqdU6EqVKNZNP9PU9avRZNcPhFRwTnHrVvS9jwBTjI6V4fp+tXkUQZppWHdi2cmuj0H4hRaehW7ilnx024q54CUfh1NIY6Mn72h6nLodre8tGA3cgVJb+FNPhzJIiqoHzE9BXms/xeud+3TNHG7sZG3foKx9e8UePNftxFMJIbeT/AJZxLsBHv3rXD5Zia0rJaeWplXzDDUVdvXz0PSdfk8I2MDZ1e1U91Vtx/SuDvfGNjCstro9uXMg2mZ15x7Cufs/C9wzrLfzYHUqpyT+NbCWotsJapAmPzNfUYThaTfNO6Xnq/uPnsTxLBe7Ts35bfeUrd9Yk/eWti2eoZztrZt9Fvr+xkGsXCKzL8gjGQv1NMiN9/Ev5c1etpriIjr9K92lw9g/tRv8Ah+R4FbiDGfZkl+P5nml3pix30sBlIZGPHrivQvhLHJeW9xYpNGjQsGXc+Bg1j+OtHX7IdXtQVfdl0A/Wpvhapltr2XkDI+YHBzXw2f4F4Nypz26elz6nL8bRxlKNSW3X1O78S/aNDtDcTQSSbvutEN4z9R0rxbWryS9vprl8q7N37V6l4L8S67qOvHS7KzN3FvIkbsi57mvNviDDLZeL9TtpEKMJiSCMdea8vDUPYvla1PXqUaUYe0pO6fcxwwGBnJ9aDOd2M59M1W3fxZ7cVHuOfUmu05rnrF9fSvPJs+9vPLfWoluLh1/eyk+6jFVp1kW6kGC3znn8aUeYvWTj3risj07suuoZVbk+uaake7OEYA9PSmJNiI4+bHrTd8incpCikBON65BXPsRQyqV3LGVPt1qBryTd3PvimNPM4+bdjPaiwaFtJZMcnJ/2hU0UgbOGBPpmsp1V84LE/WoJt8fzRKQ2PWly3DnaOiEnmoUdd3HGetKjtHH5ZJYfw5PIrBs9RmACyoVI9a0Yb0NHnt784qHCxammaiX7CLYx8wd1br/9amSrGwEkcmVPVX7VnmRZDuBw3qDT1lYLx82Oo9RU2sVe5DfJhg65FWNOvNuAXyfrVO8dolEkR8yA9QedtVS0bHzocqR94VqtUYSid5ZxSzwLK5UR7Tuz6Gu/8M2mn6bo58mNcZznHOa8m0bV2kiFuziNf4ie9d5pNw81j5bSPEG6FlIzWVSEnGyI5uXcj8R66zeZGszIR0HWuE1HVVzmbBz6VoeIUZLxlMiylTnctcrqH7xj5MDEKeSTxWNOmluaupdaEeoXiNIXjcjjpms+XUVm/dyIFc8Z7VFqMkZO3cqMKy4XSaYIX4zya64w0MpTOg02KFUkbd5rtwD/AAile6jyIogV2jJIzgVmPqEFvbtHHJ/ugDrWO15dM+d3y/3fWqjTbJdRI6QXqBDJ8xySqnHX3xUKyLsaUKm7qQw4rK+37niaZcJEvCr3NPt783UzuyBVQZ2j0qvZMXtEamnGGSZ0eMqT0A7mrmlBPNkY43RMdw7cdaxvtFzFLnZtOMocfkabZX02nu7MPMSX74P86HTbQe0SOy1I2KyQzRyLIrIdw7qCKwpNYdPK2sGVG429qxrC4uLqfyPMb7u1cenam3umXVqxkBYoe4pKjbcbq9jpE8Q/aZXV1CjJGV44qDT9XkF+fLJMatjBFYWi6Vfahe/ZrUO0zkbFHevVvDvwxu/tES3G4rkF8dz7VyYqvQwuk5bmbxUYtczPR/g3amQpqUlxFCq9g3zn6V7ppF1c6fYvd3UsflP8wZmwvtXJ/DDwPo+nQoZJJHlUZVJAOP6Gu58UaLb61ZR27TGHy2BBX09MVeBr06sFKLumRVn7T3oiWGtx6puiXyCwG5dkoOR9KmDD+JWx35rlbzwbDY7byz1KS38n5nZ/QdelWLzxJZ282xY2cFQ28nGa3xeJw+HXNKVkGGw1eu7Rjc6aRUdCrwxlWBBBfqK+Bfj1ZLY/EHU4o4ljiMp2BTkAA4xX1zqnia4kidYcRoeAR1xXxr8VLeaLxfqaySPIFuGwWOTg8/1rmy7MaOKrtU+iO7FYCthaF6nVnNmSQaftVcITkmqKq0syxRjczHgCp72aeWOOFdqoBwBW94b0j7LD9qmTdO3RWHCivpsPBVZpN2XVng15unG8Vd9DR8LwWtnEYyh81uspHf0zWpNuVvJudzxE8MDhlqoLiVEKtFEV9AMVGdXR9tvOmyRfusDkH2r7XBY7CwiqcZW7aWPkMVgcVKbqSjf5kt4up6W/nRlrq1P4kD3q1Z3mn6ig5Cv3B7VctbyNo9iEsU4YYrM1LR4rmRrmyZrW5HPT5Xr1pSktY6o82Moz92quV91+qLps5YjvtpmHpzkVbtryfGJ1AcdwOtc3petXEM7Wd4hSZTgg1qzXqsny9aUa8ZK6Cth6kXyyV/MuXcnnIQ4yvQg9CKzvBuo6dpGvNp95bGTS5X+ZYjh9xqpfagVTYrYxyTXLpeN/akcm44WQHP49a+X4knRrUfZyV5fke9kNCpTm5/Z7dz2o+N9E0RJNM8LaQNP8pg0kjffY+/evOPijazavI3igsn7wBZFA5J9a7vU/C9nq8S3MFwIrlkH75MfMPcd653xFZyWuk/2PcSrK6kZcDAYV+Z0cR7109ep97RrrFRdOSseSLyhFNTrkCrerWbWd5JFnjPH0qrEBgk17MZcyujglFxdmemXEh86TDD7x4/GovNLfLtzjvin3cameX5gPnPT61W8sDrux71xnpFpH/h3D8KRp0HAUse/pVNphGSIoyfxoDSudz8D0osK5ZNyAvG3J9TSmRnALSE+wHFVmCMOY147inIFXO0kH07UWC48uynKqTQbiRekKk0odThWwp9TQwYOCCCvamIqSHzWyVx9DUSy3UDbo3OO6noatSLvDBlI46iqUsUwH7ti656A8imIvR3e5dzRlD32mrUN70P3l9e9c5IG3fKXVx60+OS4jIbBINJwGpnT+cjDzY8FG++vrVG7UQkSQn5G6H09qrW9wxGV49RT5ZPl28FW9KhJplN3RPpl0q3K78Zz0ru7fV7pLElZPl4yK8ukk8uUdvQ12HhW6WeLErEgYyKtoyep0FxPb3li9xMAzRnDM3GAa5PXbdb5mg06SWSUkBEXufSu48VXFha+E5oYbFTuwfNP3s5HFZvwStYdQ8ZRtImRGryc9OBx/OufEzhQoyrLXlRnGVk79DyA2txLfSRSK6uH2lT1B9KffRQWz+VDuLL945713fifSjo/jq/hnUKnnPIpP908iuWvY4ZLiRggwWJHFdlGpGpBTWzVzJO6ujKtogwzwamWzLA/P+lPk8u3U+WnzGn2MhV1aXeSWHGOK113QguNOdYcbCCVyue9ZyxFCRyD0Ndn4kMYWBo3DYBU4rlL0Ms2eTu5qoMJKxpT3aXENlDGAHRSr/wBKimiT7jHJb1qjZs32hcDpV25V2jEi/eQ5oaSYXJPD6RwayqORhgQpPY1pJcXs1wbNU855G2Km3JJqt4eC3Gosk0JeSYB49o5yDX0D8E/hgqv/AMJBrUP792LRRn+Af415ma5lSwFNznv0Xcyq11ShcwvC2h2Hw/8ADX9tanCLjVbr5Yk9D6D29axdZ+JXiGN90ZS1UnjZHgD8etXPjr4gFz4lmgtsm3sj5ESr03D7xrgh4kuBCFkt1lXGCGQHNcOXYGNeCxOJjzSlrr07I6oUY0YRlNXm9Xfp2R6Bovxk8VaPJDcTXcV7GSMRuOo9jX0X4P8AGkPibw/Bq1izfvBtkQnmNh1Br4jv7iK4ZZoo0hUc7F6Zr0H4CzQyTXlnNqN8kquJYvInZE57EA4JrvrQo4OlKpTjZdbI2w9JV6ihom/kfVeqzSXOj3Khzlo2AGevFeU3d8kMcBnnFxI4/wBVF1Hsa7nS9eT+zxHcMfMjAVif4x61598QdWsNLRm063jhmbIXA+Yk9ea8nF06ePjGcWe1l8amEnKm0WJL5JCIFIWUjIjzyv19K8u8U+GbDV/GbIfMur2+QLBbRDO6Tpkn0/wrqfDMMy6Lc6vdbvNnY8k9hW/8AEg1jxHqeqrCf9GlEcbMn3OOdp965pRhldKeJhul99/+CZ51jl9Xaav29Q8L/s2aNJqEOpa3cPCioubSE5+b3NeoyfBn4eyacbVdECnbgSiVt4985rY1rxJo+hRLJql6kOei9WP4CjQvHXhfWpBb2WrRCXtHJ8jH86+Wnm+a14+25pKK7XSPnaNGpUg6rg7d7aHzT8W/gl4k8PTvd+HYZNU00nPyjMsY9CO/1rxbW9Pm0+6NrdxyWt0pBZHGGB9a/R6RwYCiPuz1IryP4zfCXR/EmjPfWcIh1OPLCUDl/UH1r3sm45qc8aWLV4/zdTlq0+TbY+NrLVLy1vGkDb3ICg44P1rdhkuJkLy3im5PIXPyr7UeN/B/iDwxL5lzbs9vyC6L29xXJRXkPlnarqT12tX6/lXEtOVO6lzLueLicrjWfPSsi14ja5lnjuJQd6/KW6ZH1qS11KZIxG8okGOjdR+NYs9xJMQHYlR0GelLGQxwzEfSlWzecqjdPS5108vgqajUV7GvJceYG+bccdqy/LbqR9ant8I4KqfqaSbC5+tcEpubvLc61FRVonX+EPFeqARaesccqoAo5+Yiul8W2U88Ed7s2nHI9PrXkcU81rOk8Lsjq2civbPCrnWNBhuJQxZ1wwc9a+XzKgqM1UirHRSqOk1JHkfiSISfPIpDZwDiufdSOMYr1nxx4fWGycgDBP5V5dcxSQyGOVTgdDW+Fq80EbzfN7yO7uTtnkMmQN55HfmoXLMflbC+lSXTMbiQHpuPBHvURRT/ABBT9a0O5ihowfugGpQ69Nwx9KhC8/fBHrSE+gx9aBEzbTwVU/hTdsfTcF/Gq5848eYn50ginb+NCPrRYLlkj/bVhTDJGBjZz221AyyAYA49u9SwrMzD93hfUigByzjbgZz6GkYS9XkAHYKKkllK/KsWT67elQOJ1/ebWb0B70gBpZEOQqj0LDNQStcTKQNoX2oZrhz+8Vh9TwKb8oGGlH51SJKG6SCbPX1HtUhuEI5Y7T+a1PNHG2Dyx9azZo2jZlPSnZMm9i0zbkCt8w7GtvwpdeXOVXqRXKeYy/dfHtWhot40d4mRg5pSjoLmPRfEMk82iPgbk256962fgRKn/CTD5dhNs4Hp25rFkkabRzGGA3Ke/Xiq/wAM7iS18U2krSEFlMDDPAB6V5mMg6mEqw8jFp8s15M6T9ofSi1xb6/bKxjVfJmK9j2JrxV7t1bGAR9a+rfEMtiumfYLlIpI5V/fCTkba+YvE2gXUOtT2unW0koLGRFRTlUJ4H5Vz8PYzmo+xqL4dn5HFhqjcbPoVrLUWhnV1hDkHkHpWzLd3WpW7LbxxQgMOcjIrm7KSaBGhmhUgnndwRVhfIVt3muB6A19C2jsTNNVWTxIIjKZBsJwTkZxzVGRSt26swzHlTiq32xYNQSeMEBQfftRGxksHdnHmGTcfXmnfQVyUeVHdq2eo5p812VlVIwCHGKbp+janqG97W3do41LO5GAorTs/Dtx/bdlZzAoJGVgx6kHBrKVeCbV9USmm7Hrn7OXh+z1aze8uLUCe3k2EsOo7V9G3jppfh27uVUAQW7uPwWvMvglZyWOv63pb23krAsTLxjIPOf1rvPiXeCw8A6vNt3/AOjMuM+vH9a/L83qSxOYcr1Tat87HnOPtMQl3a/E+VLg2t9dSXN9cY3MzEE9ST1rK1e0s47KaS2u42AHCng1X1HC3LZboo61BYxJql2LQS4+UtnHpX6jSVopdD38XK9aSMdmmnlhs4xjeQuQK7fwujaPaedbb/MScLlf48HP/wBauaSBbe5kkdtpjJAPpitLRLq4uIT5MmQkmTlu9aTipxaMIPld1ufVuu61Y2/gjRW0e3X7PfsBcztywfGdp9Oc1z+seHtP1pYpLhsFSGBXrXi2jeMdX09rrwvdTxfZtQnS4jZuscijgD0zXfWPj3RbGGOO+vGEmBlUUtj614FDBOg3ShHr07dz0qGJ0cpy1Nnx20Nn4dlt7ZdqpEQoHYAVi+C/HOm/DL4RRXc7fadT1F3ktoR95xnAY+1c14u8f6ZqGpyWFvJvtpbc7ZMYw3oa8u8QanHcXMbSS+YYYlhi5yEUdh6V11Mn+uQVOtpG93526HFjq1Ookt/6/Ik8UeNfFfiHVJdS1DUpo2c5VFbAUelJo/i/UIZFS/kedAeJBw6/jWE11EzfNg1LE8Mg+XFe0sFRUOSKsjnp4/EU5c0ZfLp9x9R/Bz4t3FssVlrk7TWLYEVweWT/AHvUV9C2dzbajYLcWs8dxBIMq6HINfnFpmtXmi3W63bfEfvRN0P+Fe3fCP4oT6ZKs9jK72pI+02Tnp7j/Gvgs74WjeVTDqz7dH/kz0Pq+Hx8XKj7tTrHo/Q+jPF/hvTNS0yYXVrHIAp4Ir5H+NPwln0Xdrmh2zPZkEzRIM+X7j2r7Gh1Sz1vw9HqFjIJIJ0yPUeoPvWVcafHcWrwyIGRlIIIyK+WyvNa+W1dNuqZ8xO9Co0fndCuO2R+oqb5TyDg13/x+8HL4N8YtJZxlbK8BlVAOFOeQK8+DeYAVxj1r9iwWLhiqMatPZnUmpJNFiMhgPWknwXPNFtGc7s5xTVXcK7HdkshnX9yx9K9X+GV55PhqJd/8R6npXllz8sRyK9H8FWDv4et/m2s/wAwA54ryc3SdNJlP4Tt73Qn1zR728RpS0ScKMFSa8ivbSNyySKMg96+jvhfpl7HpF5HLA4ilwAZOM+uK8u+I3gXWdHup7lLXNrIxMciDcq57GvncDjouvKjKW2x0YGfPJ07+hgXdvm4lDAkbzx+NUp7eL+Fip9xXfX/AIOvVlcqqn5j3rmtW0u8sG/0i3ZV9eor241U+p7U6ElujnDGyHHmDFMPl/xHJ9quzCM5KqMe1UnjVgSkn4VsmczVhpdFPEZJ9+lRtO2fuoPamusinnJpFBZuY8D3pkkkc8v+yOeMCrRmnVCvnYc/kBUKMqDfgcfdUClTe3XcS3X2oAkiaXYWaYsKTMzNlplA9D6UpCgBeffJpCFUcKAffk0DITJg/Mqv9BUbSQ5PygHt8vFOkRmAA3U37KqHMjf/AF6aJY0Px9/I/wBkUkscMyfd+b3oZgvAjXaf7ppu8R5YEUySm9qsTFnbaPpTrNUlu18sYOcDNTO8dz8rls9iK0NJ07y3Ehwecik3oTbU6PSImltW6Hgr9OK4zT21Oz1NZY4Zm8uXKhQTyDXd2McnnyQR/KuwOeOlQpARNINshA5J7CuJ1eRyVjlq1XCR1GjanPrVzY3UmDBNOsUqsfu45x+Yrrdb8MaZfXb3/wC/gu5BtMsEhUkDtXm+gZF8LHcY45JRKGHVHXnIrtbnxtbzXMdnpNnNf3IzuiT5WVR1PNfNYujVjUXsdP8ALzPPqKXN7hjaf8L7G01F7syT3KtnEcoBHPrWZqvwkguLqW4iupLeNzu8sIMLXpXhPxDFrNpLJEDHLC+yaCVcPGfcVryyeehSRV2kYI9RXO8yxlKo+aWpPt6kXq9Tx3SvhTDDDMslw05kXarbANvvV3SPgtpZXF1dXcjHuuFxXrNtGgAVQAB0rSt3giwWZc1nUznF62luS8TPuYnhDwPpul2ElkRJOko2u0mM4xjHFbHhz4Z+E9NuUvGtZLu4Qgo9w5crjpge1XV1JV4iXNSpd3cvfaK8ipisS27TavvqY+2lrZl3wwbEeJ/EFzDgsXiiYjsVXp+tUvjJcJ/wrvVgmSfLH/oQrkvg/qFwbrxJFLl0XVHIkPfNdR42S31HwtqNiz4eW3cKPfHFE6Lo46PM9uX8EjojP2eIi30a/Q8A03SfBOoackutaq1rdP8AeXzNvHbtWdr2l+FfDaxX+hau1/I5KNH5gOBjrwK4fWotshMkhXbx8xrNsfmnbDAIByxr9dhJch7WIX76Tv1LupTSXDO27arEsf8ACmaCJWv4oFmMaO43c9cVSvbhd5VGJHYetVGluoiJFbYe2KpbGVzotctpLjVD++yyOMsD0xUzSAL975u5Y8ms6w81rRZN252GWbuajuWuA+1VbI612U4KKOepLmYk4uJ5G8pWH+0aamlu3MjVNFJdgBnIUe9PkvOytWll1IuyP+zYVX5utRtaxIcpJgj3qO4ikkywmY596oyrLGfmY4qW0ug0vMuyDf71Jpt9caZepdWrlXU8+hHoaoROwPWrlnA1xJjnb3NYyp+091IPa+x9+9rH1X+zl4qkv0k03J+zXEXnIpP3HH3hXt0aLjB4r5t/ZUhz4guBt+SGBtvtmvpAnivxzirDxoZnOEfIzzDELFVI1krOSV/U84+PXgu28T+HfMMYM0GdrY5ANfFms6bd6Hq01jdRshVsc/zr9FpIReW80EgyrqVr53+PfgNb+C2mghC3ClsuByQOxr0uFs5dCf1eo/df4GFCbvynznZPhtvY05FO4/WreqaHfaVOkciiQtkrs5OBT/Dum3Ws6zFYwRMHc/NuGNo7k1+lwxdJ0+fm0Ol9zpfCfw7vPEunwX4u47e3aYrJkEttHcCvofwR4W0bSLSCG2gWSWNQBJLyTWX4I02206yt7IRlUjUL7H3r0GxsYXAMfX2r80znN6uJm483u30OGpVlJ2J4oZ0x8mR6Yq+lpBJD/pEKkH+EjIP4VbsYDbx5c7j2B7VOF3tlsGvlJVHJ6BFcuvU+ZDqOrW1yzJN9qj3HKk89asXOpWmo2bRzxlHI5VuDXPQatDcyyJ/qpNxwT9aS4lZciePtwwr9XcdT732jS1OO12OSx1CTymBjzkCqJlhkHOF/GtzV7VZzvQ7v51zl9ZtG2U/Ku6m01qebVTT0LIQ/wTBvqakVWUZPznr9Ky7aOXzQgB9znpV2W4VSURshev1rRoz5iRmYt/q+BTfOkbO0YqGOSWU9lX0xT2cj5UAPrz0oFcbPLtXAcE/Wo1d/vZz2HNOKKRyg+tTRop2/LhV+Y+9AhqSfZo9ztliPyqo955mST+BrQ+yNcKWbA3Hge1M/sfn7jfnS5kPlfQpiSFhwF+lPjXdkkAD0q7DoUrsNq7R3OKvLoccYAaWRz6Dik5xHySfQzbe2tV+bBH071taUokkG7OwGmpZxQDkAn3NW7LAzKcBRwuBxmoc9CbWJLKeWXxAYYTgPGRnPpWy1rNsxIeD39qz4dMjtbw3Ssd4HDZ/OrbXkjLtWYMB6/wAq8vET5pe6eZiGpSuhyQNbXEc0DjzAwIyetehzLDBdpdR6fDDfeXsaTHODzXm8FzAkm8tubcCQeg+lena1rlpbpZahLbb7SSIJOwGTG4Hf2NeVj4zly8qvucdWDaujk/FMkdhexavHfnTbmVhHJKIt0bjsH/xrFk8Z65H4vXRLO5sL9ZGVI5SCFJI9Qa9OI8I6zYGO4ubdoZUDFCR0PQ1xcHgLwjpXi221aHXVNnE/mfZ8/MGHTB9KzwuIocrjWi7pO2n3eY6MoWaqLUsXN18TLVXk/sSynjQZPkuSSPYZrnbL4i+IbrUBYx6ZZpcFtuJZCvPpzXrM3jrw7CAkN1EXJKqM9T6V43b2dn4p8b3OqancWcNr526aG0JZiPw6Z9a0wDp1YzeIpJJLez/IuhyST9pHY9at/A+p6ppkNxe6/qFpqDqGf7PKBGhPYDuKp3HiDWPBlhe6b4iY3l2F/wCJdMq/8fOeAD7g9a29K8WaClnFZ2E8yxQqEUgFiAOOTU9zLp+qNE76xC7xtujE8Gdh9RmvIVSfNy143j6Wsc6k72ktCp4QhfQvDkFtJlZ5czXBPUyNyaTU9WQRMGbcMVY1O01TyTL/AGjZXEfrkCsO00e51S7EcjKiZ5fOV/CtMPQli6ra1bJUJVJHiPizwnqOpa9OumWsk0UkhdCo6Z6g1z/iXwf4g0GRI7mwlCtGH3IpZR9SO9fXWk6fpmi2pjEO6XPzEDLN/hWX4mVLnT5RdmGC3YHCyMBxX2rxtPCU4xrS97stz1pVrJc258cRvHEfmUs3enyTLKCSpz2FdP490m1tdSmksbu1kXd92LpXN2qlWZZYzk8A9q9OhVVWKkupd3a9jUsJYVt88jAxigXDFpHdduT361LYC3RQpI39s1Ttip1KWGbJz0r1OxykNw0rtndkelRfMDyK15bVP4RVWWEqeVzQ4sLkULkrhuKgnG8461OcAHjGKS3hM0u0dO5ojCU5KMdxSmoRcmVre2eRuOFHf0rctRHDDxhVHU02QRwQ5bCqKyri7eZtqgqnpXrSp0sDDXWTPJbqY2VlpE+l/wBkdhNdalMBx5fy/TNfQhwDXzl+yLIUvnjB+V7Zyfwavo0jmv5/4rk5ZpUlLrY9PG0VSlGK25V+RJCMNmuG+K9vIq2LwqDvuQhHqG7V24O2szxnbLdaXCdoJSeNgT2IavEwdX2VeMmc1N8skz4u+Ik9xourKI8o0E8i7gMn73etfwT46s/tEbX9lCzY2meFQHx7irv7S+lWun6uJYt4dy0kik8ZJrxWwdo598bFT6g1+q4KjRx+EjKS3R6lOdOpFc8br8T7Z8KzaXrFos+m3UVxxyoPzD6iu0020FsglOQ39018V+D/ABhd6PqEMnnvbup+WZDjn3FfWHws8eWfiq2Syv2ji1ELxz8sw9R/hXyGd5HXwq9pB80PxRFfLeWDrUXzRW/dep3NrIpb5xnNXTaK43RGoPshU/LViCOaP7vSvlW+x50T4wksow7vkA7jwBz1rXuIP+JTCzLh9vOaLzTWuNQk+ytgbySfxrQks7ghVmO4AYPFfr8pXPvZQscReriU/LtP86zrkeYNsiA5PBFdnrOlB4iIxz2rnHsxACX+/wChPStIs46kLGZ9hiSMoudzdT6e1QHTo1wfvH07VflVlG5htyeg5qNfm4SNnP1rVSZg4FJrGU9Zgo9BUsVnDEo6E+pq/BY3sx+WIAfSrtt4eupG/eNQ6nmCpPsYjRK3yg1es9N3R/c69zXS2Xh+C3+ZyufWrkMdnApLFcjpms3VNFR7mHbaRkLnAx7Vpx6fbxLlkyfep3voF+6C3soqldXdxJ92LaPVjUczZpyxiOugmOCqL7Vl3VxGgPlj6mpJ3VV3Tyl2/ujpWZd3MPDSbVVegzVwi5MwqVEkM2vcMS3Efc5p1ncLc332aPBjiXdgVnajqQ+yvHb8vjvTfAYaS4u5nJLKoFb1YOFGVRnnV61lZHSfaGnDeYjBBxgHBNV3+xm4Xy4WDfU9ferFxcYBETpuA6DqaqNPIrFTbNvYcMO3+NeSoN6nC9QktZJZ0aaTy4uvlqcZPoa9bW2MVuLaeMgMgwrjhlxXkAn8mVBNIchs9iPavoK1t7fXtBtA2Y7lYEwT64rmxOMeElBzV4vcXPyNX2OFi8M6N9oLSvPDE0TQsFG5cNyPfg1y8nw81uKy1OQTRanEIRJbTW0mWDIeAV65xXrsGiWT5s5b/wCy3WeEnXAY+zVBc+GL/TXM0RkVuqyQnI/SoljMPJ3oVLN9Gac0H8LPDF0q5j8SRxNC0ccgWdgRjbII9x+ld34JHh/SPC+t6stvKl9FZRx4kA2lm6Mv4n9K7dWvW2XN/Z6bqLxkr++j2ScjHXvxVXxTb6NrWlGz/sJrDe6eabaVV3BOi/SlUq1avLCUHbS7TXRjk+ZJNHmnh+8ttJi1W8td9tLb6aRKjt8zyueGA9OaveEvE/iy/vtP061xdRC13XDSxg4Y5xlu3au30/Q9HjaUjSbTdMqrLJOxlYgdMg8cYrofDWhn7Uy2sUQjBwWjTauK6Kk6MuaeIikvO3YcuWV3JaGfoOiXjZm1i48+TGdoG1FPsB1rpLhI7GyNxO62lso+8R8zfQVZ1bUNL8PwmS5lWacDIXstfPXxX+Il5rF8be0nYQgn5l6D6f41x0cbVxkvYYCPLHrK35EwfPpDRdzofiF8TGt5GsdEIWQcPIOSv4+teSax4i1C9d2vbqaVj6uT/OqDreTKdsMm1z97aec980lzYSWNqZriN+RwWFfS4TLqOFjZK8ure7OuEvZq0P8AgmPPdTNK29nK9cE1HBeSKrqWyijIzUM8rSlsLtyPzqO2+ZHH0r0YrUiTb3NdVZrcOCc9adI3mCO7T76kBxS2fMG32qszvbTHbgq3UGu29jmNwzpsBY9qglu4VHNZMk8vB6iliXzmCgEk9Kv2jeiFypasllmE8gWOPrWpbRx20GT1HLGo4LH7PHvOAepPpWfeXTS/Ipwo/WvThFYGPtKnxPZHlzk8ZLkp/Ctxl7ctcSknhR0FRNIqL7mmZAFVpZCz4XpXj1q0ptyk9WepTpRguWK0Po79km8H9tRRgj/VyIf0NfT7upPFfHX7K12YPF0KlsZmA/NTX2BnLY25r8f4tp8uPv3SLzLV05d4/k2iUmn3MS3WnT25Gd6kD61Fu2nFTWzYNfLXtqjzVofGn7Td6TrIs5pMzoiK6nqD3rxeFite8/tpWVva+OrK4iiCvdW4dyO5HFeCryK/Y8icZYCnKPVHoUrcisXUuMptYCui8JeLL7Q7iLaxeJGBQhsMn0NckCRwetSL/vV60oqa5ZI6qNedGXNBn2b8JPjAupCC21mdZLeTCrc9GRvR/wDGvc4wrorowZWGQQeCK/Nrwnrk2jagrbybeQgSr7etfY/wF8epf2qaDf3Adgm6zlJ+8v8Ad/Cvz/iLIY0U8Rh1ZdV+pvicJSxFF4iirNfEv1R5qk0MUriJcncefxq4vzryKddWSrKx4HzGoZjIE2q2K+pske/e5l65IsUDnOD2riri2+0MWk3e1dLq/wC9mEIYsx6k0y208EBjirTsZThzM5kWN4nJi85PbqKswR2ucODE3owxXXQ2qgfdqR9PgmGHiVvqKTZPsrGBbW/yjZM34NVkQuvW4mX8avPoVseUUqfY4pj6EuD80n/fRqWNqxmzSQITvuJD9TVYXVqAcbmYe2aj8T6VJZ2TTQKxYdPesSz1C9ACvbArkDpzVqLaujmnNxdrG1JfbVyEVR7ms671SJpfLaYs391a09Wgt7LRpdQnAb5fkB/vHpXn+ns8s8kkmckHH1rWlTU02c9atKOhd1fVZicJlFBIGKyraSSSQPKxIHPPeormRmkVMnB/SpYdwRhz6AV61OKhGyPOlJyeo6/kCwCbGGb071v/AA9QGO8k7Flx+VcvqDEwoe2cYrsfBy+RoanoZGLH3HQVx5g7YVruzGrqQeaxvZQNgiMhB3devarCytNI8xLN5Y4APQe9STQweZIIwFcn1zUEskcUpiaPZjrnqfevMsrEjXuVdseQu2NgS23gV7V4G1hdY0eD7LcCKUKI2I/hYDj868O1PykspPKbO8jv1FO8F+JLjRNRCgnyzwy5+8P8R2rLF4D63h/d3RrGgq1Nx69D6HvbzU7T9xrWni+tu0gHzCptJ8WaZpzCOC8nETf8sZ+dn0NUvCnjy1v7RYblUmGOGPcf41oX9t4Z1FSzqkTH2r42dLlbhVg16HmyTi+WR0SG112ATWtvaTqep3c1Su9Ht7f5pYrOL/ekNchNo+j2pL2us+QP9iUiltb/AMO2R3y3VxqEo6LuJyaj2Mv+Xcnb0Y1fo2drpUmkQxtI4jfb3WPC/metYvifx5b2UMot2WKJByRwK5LxX4wtktDLqE4sbNB8sCfeavEvFHiy+8QXnk2Mf2azU/KDyT7n3rvwGSTxU+ad7eZvSwzl70tjq/Gni6XWZnVXeOE/wZ+eT3b0HtXHNgnJAqOCIquASzd2Y9T7mtHTLKG7nMZukLIMsq8/rX3ODwlPCw5YI74RSVkMspF3gyTOgUjaB60eM7yO4nt7BZVPUvnp0qtrcltZXbQxMxx2PrXO6rP5lxHMjEuvWu23Uq9ifUrZZHijtY1jHdvWssQ+RdmJiDuGM+9ad1MTCpDYU81mSEuCw6g5Bqk7Mhlvc8a7lOMHkU6UrcRbl4NVo7lX4P40m19+1MkH0rqTvsYNW3JUywCgZPpWlZWvkfOeG/lUGnwiFt7fMf5U+/vOscJ/3jXr4alTw8PbVd+iPLr1Z15+ypbdWSajqGU8lTkfxGstpoyeQRSpG8isyjgdTVB2ZmIPGOwry8TjJYio5Nnfh8NGjC0SWVhzsbdTY1BHvRCOoqVV2mubc22PUv2esQ+J7STdg/bI819ouTuzXwx8Ibs2/iAAMRyjj6hq+4hKGjRs8MoP6V+Z8Z02sTCXdDzBJ0aUl5r8f+CSt8y59Kkt2y3FQxtmnRjbJXxbWh5Z85/tvaZui0DVgvQyQsfyIr5i56AcV9n/ALXWni8+FRuQMtaXSOD6A8GvjQLxX6nwnW9pl0Y9m1+v6ndh3eA113JkdaajHPvT9hzwfwowG4IwRX05tqOzkV6D8K/ElxY3MUKyMJrZxJAc+navO+QcGrelXTWd/DcKxG1hnHpWdWmqkHGR1YPEOjVT6bP0Pqm9Ksz/ADZ5NZN2/wAhEfWr92x3uqgY3HNUfL3H3ryj6JGULb95uxlj3q/bw7RtxVgW6/lU8UfYUFWK4j9qsRQ8VYWHAqWMKo5xmkKxCkAPapDEgFTjGPl4qOVWwalkMzNYt4ZrZkZQRisSz0y0yImjU49q6K4X92Wc8DrUFktsw80kA0JmfKm9TkfirpskXhSGSHhEmBYfhxXlli+37QeTiPivX/ilrVqugf2bGyvLI4JHXAHevHrlvJt7iRVAG5ACvevQwjbhY8rGW9poU5GELbSuWb9KnWRvKkcZB4qKXy5337tjdSD0/CpIxmFvwOK9FM4mR6nJ/o8e3+I1vx6nJZ6ZY2dsoknZQWGeme1c7ftskiixkhenoajimMd9GuXGzqV65rnrQVRJedxctzoJJb7Jml3ROcg7jyBVe9+0b1bezK3JJPOamgn4XzHYjr8x6mrYvEUr5UuWx08vI5rha5XaxFrECBjYSGTcjZGCehrKk3w3G2ZQT2NauqyyfZSsj+YMA9OlZd35lxslTAcDtXTh/hNaexrWfiKfTGjNq0isR8wAyPyrUk+IGoPEA8qBcdRFya5mC6jZv+JhC5YDCtHxUUmnw7C9vqBKHnYy8ilUwlGo7yjqbOalrKKfyN+XxvMwys2SPSEf1qhceMtakytrJLj16fyrHFrDC243G4d1A61Y8xvL+SMInbPenHB0I/ZQOpppFL5FeZr6/n83ULh2yeFLV1uj6XYpbAMwkkIydp4ArB0qW1VmlulMsv8AAmOB7mtNL4Q2Ejq/76RsADsK3cbKyJTvqxL3Trm+mxhbW3TIUZ5PvWhos1hYkWkOSzfef1NYEuq3DIIWkODx7mlgm8mZHwG29qWuwJota/YRi9NwzEiU5x6VTt9NW6uBGsZ2/wARHYVNqF6blw8h2qBgDPSobfUDFuWFyGcbelXrYTsUNVtYYr5oo2JRTgDrQtmBbNI+VHarLNDG2+ZSy46j1qnf3kk48uFTsHrUt3RJiyNsnbb0zWxpEc10jfZraSRk+8EXJrHlVt53DBHWvYv2fNJ+0NLc7MlskZ9qyxOYPAUnWXQ5cTFOGpwA07W7h/Kt9Mu/T/VkVsWvgHXJIRLeItomOjHLH8K+i0sVYZ2gevFUNS0/zCE29TXzdbirEV3skctOooq0VY8bu/DEem+GmbBLdSxHU15pImJ3H+0a+kvHlgE8OvEq8nao/MV8/a7ZNY61d2jdYpStenkuKdeMnJ63O6nK9L5mcBgip1PFMA5xThwte9siTqvhqT/bhI/uY/WvuK0bGn2oP/PJf5V8S/C6B31GWYKSqbcn8a+2rY77C2YKRmNTg9uK/OuMXepT+f6G2Mi1haXq/wBC3G24CrA6ZPBqrG4RcEU9ZGY+1fDSR5Njk/jrZ/2h8J9egxkrbGQfVSD/AEr4PzX6GeN4BdeCdYtyM77KUf8Ajpr89ZBtkZemCRX6BwVU/c1Ydn+a/wCAdWHfusEwOtEig4PekpCSD6ivuEdIxiSNp59xQhIODTjzyKFw8gUAjJxSYK9z6ae8VpHG7ncf50qTDd1rGjjXzn+994/xH1q9FEm/v/30a8zkPpY1C+02SAKkiuACeagjhjyOD+ZqQwRbh8p/M1LibKaJzcfLndQtwtRNDHj7p/M1GsMe8cH/AL6NCgDmi7Hce4qYy7hgGqsUEe77p/76NX4oItn3f1NTKJnKdkR2+i6h4hkk03Tseb5bOcnA4HT8TXjGoza7Y6qdPmuJY5Y22zAtwpzyK+p/g1bQi8vZRGN+1Ruyema8W/aJ0yxh+LF75NuI/MjSRwpIBYjk4zXmYfGSljp4drRK/wDX3niYjESdVx6HkWrOpur6Zr0M54G85wPSqcPlnS2Z38zEoDD1GO1aT2Fr5bDyuGkyfmPP60220+z/ALPH7n/lsf4j6fWvo4qyMbnMX0qmTCkgelXtIaSSQI3zJtyc+gqd9PszKMw5/wCBH/GtXSrC1Dz4i/5ZY+8f8a3lK0SbHPXrZvJLhe7EKDUSxq0YuGwWH3lB5+tbMtjam8j/AHZ6f3z/AI1DNYWo3YixnOfmP+NSpajJBJDqT2dpaHDY+bA6GtiXQ5La3Y/aoQcZYE4xVLRNPtFgdliIOeodgf51qSaTYNdIGhYhkGcyN6fWsqtmyopMqS2OjJpc8r3zNMUO0FupxXJWkkm/Zkj3rtbXS7GSba9uCNh43H/GstNNshGGEPPP8R/xqqT3Boy5Li4jTaIw3uapyz3DE5AH4V11rY2rW43RZ4/vH/Go5dNsiT+5/wDHj/jWkbCOWs2Zm3Omceveral53Mkgwo4ArWt7C03t+67/AN4/404Wdvhv3Z4PHzH/ABptgZasq5AAFVbm6CkgcmteOxtTuPlnOf75/wAaq/YLXzGPlH/vo/40wuVNPgluJw23c3UCtL7KIkL3MgU9lHJNbPh+xtVt5XEXzY67j/jVRrO3eTc0ZJJ5yx/xqWxmFNJBn5huI7VVDfPkDHNdBd6fZ7/9T/48f8ajFhacfuv/AB4/41pHYhlH/XIM9Mc1VmaNDtX9K6iTT7NPLCw4BXn5j/jWXNp9pvP7rv8A3j/jWdgZz08RlkXGBk4ya+hf2dLRksyNuDGu0/XvXitzZW3A8s4x/eP+NfRv7PUEX9jO+3LHbkkn0rwOI2/qbsc2KX7s7q8sVRjInfqPeqKWe+bcw6V097FHj7v61Ughj2/d/Wvz+HPY85J3OH8T2S3V1ZWe0HzblFx7A5P8q+d/i9afZfiPrMOMDz8j8QK+qZreFvEWnFkzickcn0NeBfHWxtW+JWosYuTtJ+Y+lfX8NTkq3L/df5o9GGkYr1PJSvelA4rcawtP+eX/AI8f8ad/Z9p/zy/8eP8AjX2c5aFE/wAO52j1vywzBXXkDuRX3NpUnm6LZyv1eBCT+Ar4r8GWNqniGArGR1/iPp9a+1tCVf8AhH7AY/5d0/lXwXF0Ob2bXmaYp82Fguzf6D4w5b5RkVaWJVGSOaiUbW+XirOM4r4d05HmqJU1NPM0q7i7PC64+oNfnbqS+TqFxGf4ZWH61+js6qbaTj+E/wAq+BfEGn2Z1y+/c/8ALzJ/Ef7x96+24MTjKqn5fqdGHVrnLA+hoJ9a1v7PtAxxERz/AHz/AI1INPtCP9V/48f8a+9R0GHuxT4VeSZVQZbPGK1zp9n/AM8f/Hj/AI1c0XT7T+0of3X8X94/41FSVosG2lc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AutoShape 19" descr="data:image/jpg;base64,%20/9j/4AAQSkZJRgABAQEAYABgAAD/2wBDAAUDBAQEAwUEBAQFBQUGBwwIBwcHBw8LCwkMEQ8SEhEPERETFhwXExQaFRERGCEYGh0dHx8fExciJCIeJBweHx7/2wBDAQUFBQcGBw4ICA4eFBEUHh4eHh4eHh4eHh4eHh4eHh4eHh4eHh4eHh4eHh4eHh4eHh4eHh4eHh4eHh4eHh4eHh7/wAARCAFiAQ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lhx6n3r2P9kNivxQuGHQaXN/6HHXjxJzXtn7I8SnxPrt1ty8WnqFI9GkGf5Cuyu2qbsRHc+i9bvpoY5Y0mXY4IZXGfyrzuXVI77U7jTrq6dBHjG0n5gcEKewHHauj129jdsB3QclufWvPLe6U63qaNjyo3wSwJ/h6cDHNc+Hm0zOqr2OPebb8VdaliV1kWHbF5ZztOUHc+mR9a9Ll8VXFt8PtYt5o7rzBauwZZBvB287mx+HsBXlukWdze/ELWEtoZDmIbljIDDJTGP+BY6V1HiW1L+D9V2QySLDFI25zhSFXk845BHGOua9VLmtc453T0LfwNd7T9mvxLfC5lVYjfHyxjaf3Kj+vrXzABg8V9RfC+0W1/ZZ8R3RaVlntrxthB2ggFeOx6D8q+YWA9smuV/FL1OyOxDYr++uP98fyqe4U7RxyXX+YqPTgd9xnn5xz+FWJRlo19ZF/nRYotBefYVCVCzHp0H9atjk9TioJVPmHt0/lVAVL8fIg/6aKP1qUr/KmX4yYc/89V71OetILkFsD5bf7xP61FKP9KjH+y39KsW65gH1P86jOPtnzAf6on9RSew0zM1tgsALYK7hn3FT33EDsi7QASAOw9KfPC1xqlhbKATJcouD35FaekaYNa8S6do5Yqt9exWzEDoHcKT+RrJx1uNS6Gda26xW0UQkWQBQdwGAc8/1qKBP3k7f7YHP0rsfiTomm+HfHGraHoyzrY2Nw0EQlfe+F45J685rk7Vc+ecH/Wf0FKMbRSZbnd3Qv26+j1D7RHcSRy8tvRtpB9iOn4V23h74q+K9PMVs2oC7tRtR0vkEoA4yc/e/WuGZf9LIBHCCljXKnjjca5quDpVFqjaniKkXoz2bR/HWj+Ira9a58OG2uoI97SW037vvzgjjpWxo9vp16V/sjxJaG+UZaASbGz6DPWvJ/CMZi8O+Jb1c/ubLscZ61zFld3VvGrQyn548YYZ6ivnP7Hp1q9SMdOWx7qzarRoQctb99T6TnXXLNcalp6Xad3ZMn/voVEj6JccSLcWLnrkb0/xrxvwt8QvEmi48vUbjydp2xk70z2+U5wPpiu40X4raZqQ2a9otvuC5aeB/Kc/geCfxrmrZXjKHwO6N6eZ4Wr8cbeh2aaFJKu/T7i3vF9Ef5vyPNV5bO5t2KzwyIfcYpNMvPCersG0fXltJ+0V3+7P4N0roSPElhEvmKuoWuONwEqkfUc1wSxFWk7VYtHYqNOrrSmn+DMJdw9DTt3Nav2vRblsXVtNp8h7qNyf/AFqedHFwpfT7qC7X0Rvm/Eda2hiYT2ZnOhOHxKxjkgnrSoo65qxc2NzAxEkDp9RVYqQTmtlUTMnFkg6nGcUVGGbHeijmE0eBtC+cjBr3j9j+xjk1HxDczkogghiyDgglif6V5FdaDdQ/Nb3Ec6g9D8hx/Kvev2YtG1nRbHV7jULGWGG7aBrclgVmC784wfcdfWvrXmWHq0PaU3dHzUsHVpz5ZqzPS28P/bILnyLpWeKQgZjGDjoM579PSuQg8K6xpOsXf2e2t2N8gV/McMQO4BPTqOe/TNdgmoyafqd/JcafdR20xVl2x71yBwcjkfTB61WuvEelzXkkNvdTwSSvlncbUyDwckZHHPtgUUcdh+blU189Dnq4aqlflZ49oOk3EPjfxcxeGD7LGm9J2PO4ggDb1OR074rs/E1r4ej+HOvSXt1az3jWU32bywV2Ns6bSMg8+p61z/g6TT5Pit4utWWG9tXRN0zScHDlWwx6E8nPscV1fxUh0tPhNrL2sRZ4Ydqyo5OQzKuM4yRz6V7PNeyOCWjOR8A6ykf7LmvWkx8oQ2d3Gm4YVy7HHPr82AO/8vmoqc9gc19CR/Y7L9mu9UaeElktBunEh+d2lAxj/Ir5+GM/NWM0lJtdTaDbvcg0371weeZP6VaXBuIe53Z/Q1DpwXZKc/8ALQ1YjXN7EOgAY/0/rSRoXR16VDICXJJqwMYHc1DN989KYFK7X99b9OZP6GpyBzmq90Cbq2HbeScfSrT/AHSfQU2hEVqCIFPt1qFl/wCJg3oIu3uasWv+ojPbA5z14qEH/S5l54Rf60nsNENg4j8V6YxyAs27j1AOK7v4CaHca78WtGjg2/6K7XjlsYAjGeh6nJAHv+dedqzf8JDbMrEFAz+vRSa9J+Bl2dN1/UNW+zrMI7YQBt+1oy53bgexGwc44qLNuyJk7Jso/Flll+I/iKRUePdqEx2uMMPmPWuOs1zE7f8ATVq29fuZb3WL67nkd5JZ3di77mJLHqe596ybFcW4YHq7H/x40maIhCg3UhPZV/rTokzHn3JP51Ii/wCky8dwP0/+vT7dcRDjPX+dSykejfBLQIvECajplxE8sN3JFDIgbbuXDFhuwccexrznWoYY9Vukt4liiWZ1jRSSqqCcAE8nAr3P9mizeaG7aPIfzpGXapOcQNwAOepFeI6nGRdzZ6h2z271w4NJzqy/vfojrxTfLTX939WZSr+7GQKSJc26MfTirDLtiBH93+lEabLZe/yA/pXW0cyH6dNPDAGhkZNy847jOf6V0nh/xrr2ix77S+uIwVyBG5C9e69D+Vc5Cuy1Qf7FDnbanP8AcrnqUIT+JG8Kso7M9c0r4vi4iA8Q6XZ3gGBvAMchHrkcH8h1rpdP8QeCdTCzWuqXGkTMcD7Svy7uOA68d+9fPs67bYkgZxilmLIV2s2Nw6GvIxOR4errFWZ6OHzfEUtL3R9Sxy+IIbdZobi31izPRlImBH1HNVX1PSZmK32nSWknRmiOQPwNeDeEtY1ez16xgtbqeFDMFIhcoWyec469+tbXiLxdq9t4mvv9KW4QSkYkwa+dxmBrYSahCV/U9/B4mji4uVSNvQ9cNhbXJzp1/DN6IW2t+Rorymw8dWcpWO+t3ifP3ozkfl1orl+sV46Sgzr+qUnrGoO1GDWreLdBp8UzhuR5hGR9CP611Hw6+NU/h28j0zWvDWpNGV8uPyWUkH6EgfrVFvHWgFIzqFjq+miQhUaezZkckkYVlyDyD+VR3t14N1uwJsta02eXeCAsoV/yPNZ0MZjMEvZ1qLt6M8+tSw+K96E1c9Y1T49eEbfSBeRQ6i1yeBayRCNgf9picAfnUnhrxRY+MbV5LiPTRcoFLRQyh9u7JAD9G4HbvmvKr3wdo8+lR3It5LuPblljw56dq85uLGwudZ/s2zt7uxst5KOzsrxkDv0XGSTnjr3r1MJj6WKi3a1u5wVcJKi0kfRPhnwdYWNjeahcTut5dSyTO8Z6ICSiDPp3PqTXFeOta1JvBktjbzSSR3EiKYQepzx+tYfh3w/4z0meFbHxLftYngxPKXQqe2K0vEFlqsdvCrWsUgD8mKQjP4Ef1rz8TnLWKp1aE9Vvra/kzop5enSlGpH0MvxH4v1DT/hifCVxa28iTCPdOmQybX3fiMmvM45reboyE/Xmu08cQTPZKktrcRnGfmTI/MZrzi4s/mO04Oexwa+iyzPakqf77Vnl4vK4KX7vQ19OgtzbNs3hvMbdn1z29qmjg23qncpARv5iucDX1r/qpnA9OtB1rUI5FfZExAxyCMivfpZnRlu7HmzwdSJ1yo2M4yO+Kq3A/ent0rHtvFMan/SIHT3U5rufE+qaHqXhLwr/AGSLc3UdrN9uZItrmQynbvOBuO0DB54rrjiYTklHW5g6UopuRyNzt+22/P8Ae/lU8vEbH0U/yqGXm/g6YCsaluDiCT2U8CukyCDi2j9lFV0P+nXH+6o/nVuMfu1HsKqr/wAfFwT6rz+FIEZgJbxCg4+445H+ya9x+C/hxj4D1DWAxkmuZGWKFOJVx8ocBhh1znIyccmvD7Ib/EMhOflhYj64/wDr19a/D+90XR/BelWFnc2+pXaWAEMaSiRIZWiJlz2BJY5GcccnNEXaVzKrflsfNlztMrk55JNUtNX/AEKP3yfzJq1P91j7VBYc2EGO8YP6VBuiODl7g5/j/oKkgH7iMdioNJCB5czd/Map0A2Ko9BSZSPoD9mdGh8PXV2GZRHHeOxBwQBGuCD6818+6iweWWQN94luev417d8PL2XRfhFqd1GoP2iwuVyT90s4U/XgV4hdBjG+Tk4Nefl+sakv7zOzGu0oL+6ipdL5cLdeF/Pin3a7YWA7J/SjUF/0dh3PFTXEXmkQhgDIwXP1OK7rHKmRMp+zbT/cxx9KbfKEgKDrwo/lVqG2kurmKzh5kmkWJB7kgCq2plt6jJ3NIv8AOpaHcbcjgc4BdR+tLMuHjwM/OOK09K07+0LqVNyqILeS5bcOoReg9+RVJh/pUQ/2qmSBPU3fAsPm+NNO3ZIEu/j/AGVJ/pXm3jS4ux4x1ieOSRCbyXlSezED9K9a+F0Jl8YRMf8AlnDK/wD47j+teReIJZJ9RvZXbl5GY/UtXmwip42Sa0UV+LZ6UpOGDVnvJ/kM0u/1K8vLezZkbzXChnGCM/SirHgm287xRYoTxvLdPRSf6UV4ucVI4asowS2PaymjLEUXKT6n0JY+DtU1a2tpokmAknW3tmkYLGWYZwvOQe/QjntWXrPhu1sZlS+s7SYxMYwk0auNuMgZPXOe2OvBr1S91OfWLFLSNrrT9StR8ioAsUjBcbuBkNkd88+nbiNY3Rxxx3k4MkQOyLLHylwrHk9fmyOpII4r6lqKR8W5N6HIf8IiIIFnspLrS3jYxq9rdOg6ddo4z+FNWz8RafOH07xJ5hwB/pdsso6fMSeD1zzXVMbldJtbwLDJC7lMEjkgZyRnJHvjnkZqXRbWK4iuftTytFu8vdHhec/fwQTgZP8AniuSpgMPV0nBO/kaQxden8M2Z1l4o8YWkjI2maRqEYIUMJGt3K/3iDkfgDWkfH6uyw6p4V1m1JlYBoQlyuFGSxCnIH4c1bfSrm6xBbRpcFCuSJg7MDj5QO457Hj2qK20+6jmSD7K/PXIBzk9s/0rxsRwrl1R35LejPQp57jI9b+pHd+JfA+qCOOXWEsZmBZY72F4GIzjPzADGQahfwfpWqR77O6tLpWG4GN1cGuluNEfVZnF7Cs7JEyqsoGwpjLJtxgdztA/Ws61+Fvh26kM2oWaac7OqyNEz27lScKV2YzgYJA6/hXG+E1T/wB3rNep1wz9y/iU/uOH1b4etGzBYdnuhIrjdd8GXlttZd7KXC4Kjua998TeEdO8P6rozaD4g15Yrq8EZs7y7E6TRCJyxGQWT5lXgnvTfEzLOY7BdOaMJKJGkcAmQ8jjnpivKxTxGV1XTrTTdr+p6dCdLGQ5oRtrY+WdU0ie3V8oRtI6rW5ogK6VArcHB/ma9b1fQ7S4hcmJclvSvNb6BbS8nt16RyMox6Zr6HhnMljKklbVI8zN8L7GEX3ZROP7TUkdI2xx7in3h/0SXGPuHrUS86rk84hP8xUt4cWsh6fL6V9ieCTD5VUew7VRRj5110++O3tV/FUYuRO3OTKc/gBSYGXp0jLr07rztibr+FdZHc6ncM+oPbyQ+dzmzCiMDGMbRyorkdIDy6vcrGjO5XCqgLMSWGAAOprsl1UQq1pNbNby42GOSN4nDY6bWHH514Obyr89NUlpfX8D0cCqfLLnZmXbYt5D1wpp9qu20iU9Ag/lUWotixmx/cP8qmhBWBBjkIP5V7iPPIov+PSQnoWc/qasgAfhVaDLacoOfmzj15Jq3SY0eozyQ2fwhs1nJDvbSCNeeS7NXk8/ETdM17BrqwJ8KLZHlgEi6ZFsRplV8mQcqp5bvnb+NeQ3HCDvlh0+teflX8Bvu5fmduP/AI1vJfkVdSyY1VcZZ1H6ir9gobVrNTjAmVzx2U7j/I1Qvv8AWW4HOZVz/OtHTP8AkKROd37tJZPl9o2P5V6KWpxN6Mv+DEEnjDTTsLBJjMBnH3FL/wDstc7qDZvLcdd0v+NdR4ASA+Jd1xgpHZXcgBbHzC3kx+tcrPzqdquT1Y/oal7At2dB4fbyxqtx5hUrp7qABndvdE/k1Y5/4+4/oa2NLAXRdZlGc7YIeOhDOX/9pisb/l9Hsh/nSktEWnqdr8LlI1HVLpeDDp8jA++RXjGoku0rHjdJXtXgD9z4Z8VXgHMdiFU/UMf6V4vdruwPWU8V5mF1xdZ9uVfgelX0wtJer/I2vhpCJPFsTMB8kTsPrjH9aK1PhLab/EE0ndLc7fxYCivkeIqn+2W8kfW5BT/2S/mz2qGG50tpLpke5aKbMUyThVdc8Hn5v0yPQ1jeLLme71GKadCtzclpX3HhhgEMPYn09K3H0+Oztrq1m1S2lkjkdbO2YCZ3YO6cnqpA5GQBg5PSue1W61G+1l5rv5ZEgAjH91QNwAXpyeeOOc9K+6m0o6H51GOpd1CCK1cC7vkkmiDGR4yHR84IULwVI5ySODitiHWLa3C/Z7YXDyusex2JYNtBOQOoJHT9azrDwzrE2nLqb27QwTRh43lITehyMgtgYHOcE8VJp8JZLoSLGIIx5CyKSAzjnO5Q2SV3fgetKF+xEtDoNPv7i9vrWOZYIZbdGVJI4kRxu5wcd8nAJzxXomj+CLe4lV4rtXijdhudxvkOeckcjHT069O/AXFnZ3vhOyGi2YW6W8ZJRDG+/wCVBuLEkdgSV+nYiur8P6tYaj4y0jTbjTXs7eCOZ5UkDxidVACuVb3PKDPXPNU4Oz1KhJXO7stD0jTmjjhSS8fdgLEm4de56DrWzcaOJiNkVtDx98rvYZ6+1U5vGXhyGQ2ttqdkZQhKDzAEGBxk9P8AOK861f4rah9qvtPhkgBjbyknt4jgsOCVLHOCc9jXOqF3qbOcUO+IHh+LT/FXh7bczuZtTk2xybQoX7O5LKB6njnH3az/ABBAkd1EAASJmU/TY9Ytvruraz4x0ZtWkEk0Es00blRuCmPgZ9Oen1rV16ZmvIieczMf/HW/xr804ymv7QjHqor9T6rI0/q7a2uctqqqsTfKAd9eM69g6zeY6ee/8zXtWr/NCTxzJz+VeIai2+/uGz/y1b8s16nAV3VqvyX5mXEP8OHqZyc6i56YiH86dqP/AB6t7kD9RTIv+QlL/wBc15/E0+9/1Srycuv86/S2fKkzGs+3b9zN/wBdW/pV5zx6mqEWBZbuhLOT+Z/wpMCj4caddVuLi1uBbTRlWjmJwI2DZDH6EZ/CvRr74nfEHVtAn0bWbjTNc0ueVYpbqHEhifG8YPUHjOeB1rzjw1JLBLd3McM8zq6EJAxWQkZ+6QDg8+lbuleIreKfUbOO31SW61R9s81+/wA6IijaMDgtncCT2x71xVW+dWJk9UR6sdthI3+zVpuFJ/SqmqbTalD/ABOq/mRVidsQyH0U4rsNCKJm/s6DPBIT+Yq2arcCC3U8rlR+lWUGSoGTziolomyo7nT/ABVfZq3hm05+XR1bGOhIWuTnI3oOMFh/jXUfF4k/EWG2X7kGkxKox0+Y/wD1q5Wf/WxLz1J/SvLyRWwifdt/ez0c1f8AtLXa35EE7H7dar23n/0E1PHefZb9T5YcyxyRdcbdykZ/AZ4qq5B1aEc8K5H5f/XqO7bOrWq7uAWYjH+ya9STseda+huaFqEWm3V1LJN5Us1lLBCdpO5nAGOOmRu5rHj2tq3OfkiYr9cj+majuif7QtUABG5ieemAaS2OdYlOPuxdfxqOa+g+XqdbZXEcPgfUoPKBluNRgxLzwqRyEj06uD61zinN4/HAQc/jUsVxI6y23mOURw2zcdoJGM46Z4/Sorf/AF85wN3AFHNcpKx3Hh0/Z/hb4on/AInMcefbGP8A2avHQgkmt06bixr3Twdok2ufDXUNLiuFt2urk4kK5HyheMCuP1b4Q+KrSRGtXsr2ONdoKS7CT64bH86+eoZrhKOKrU6tRRk319Ee3VwdapQoyhG6t+pb+Etnb+bdzIQSI0XP1J/worX+F2gahpVvdPqoisvMkAG+VegHoDxRXyucN1sZOUdVp+R9XlTjSwsYy0Z2WnWF1DZ6hdu0YkmvDbwwwx7mkuWHHJ6que3qa0NL0HWtc+IGo6HJN9o1GR5FurzeY1ChCjDAxwNwG38OlZGjard6Mn262kQPHITAxYbopWUjeFJ5ICn25Ga2vCGkaog+1PfSwW9wgE8qSYKBiCrEhgTyc/UD1r9BjLmskfm7dtyx4utL3TdNg8N3x1Ay2Tt56RT/ALiVGGIyo6AkemOnTmuZ8llvUtlVFZm3LEqfcJXjqMfzFes+GPD02oiDUtfWWxis7Zd/JLTgA7Zc9ckE+uMdDmsfxS8XhnXLK/ezt75LJCkCmfZNIJAWXzAOTg7uRxg9B0rZpbmb1Oe0vU9U8N6ZMmnXcEM4vQGBRlkBVGXIzw4xnPB5x61zck9xBf3m6aaQzCTzVeRsSlm3kEL23gNxnkVspbrqV3A0kvkC7YbwJQRHvLEswzyP9kAE49xVS+ts6nLZLeQytbRk7y5RTgA+X8x6jOKU5aaEWM+PfDZqs7RMqgbfJYkITyMlhnjpgf3R+KWEk6Iu0/aEeRtzL83ylSowB19ck8UxbsXKmN8xRPgLvPJb0x74+tbngtbawa5nu7Nrm1kVoYVVWyznptI75OOQR7ekRk5SQ7JITwgbs+KtPN0pGYZ/L5yu0AdD+OfxrqtV5uIh/vH9P/r1myLqkXxF02PU7VLU/YbhkhRcBF/dAD1z0579e9aGqH/TIf8Adf8ApX5Jxi/+FW391fqfa5Ev9kXqzn9U/wBUo/2/6V4dd/8AH5P14kb+de4auwWJWPTcT/KvDrxs3U+McyNj86+i4AWtV+n6nHxE/dh8ylCP9Pnbn7qj+dLfN8kfvKv86bbt/pdz7bP5Gluxloen+sBr9JPlyZvu7eOKzU400n3c8/7xrRk6Gs1xt0r6qT+dJiR0PwCuk0/xpbX7xwyCOdtyzAFCPLPXPHevVfitqNnqXhqWS102xgTeCGUYOPM4Kc5OeQeBwK8n+CManVxI6qy+Y5wTjI2Y/rXe/FC4WazV4LZ7eNpAOeNx/iJHrn27UKK5TGbbqJHmOp8pEBwTMg/8eFTXp220hznCnFQagf3tqp7zD+tS3/8Ax6Se64pHRckcAmFDkEEfoKv6Unm6pZx4zunQYHf5hVBxm5ix2JP6Vt+EE8zxVpSHvdx5/wC+hWNeXLSk/JmlJXqRXmenfHSa1HhHS4I5WM7X8rtHwAFCAA46nr1/CvFZeZ4+egJxXsv7QMsK6B4atFEQlDXMzBSCxBZQCe/b9DXjDf8AHyPQIf5//Wrny2PLhKa8kbYyV8RUfmysuG1jPPyRMfzIq7b6aJ7e71Y3AQ2kkcKxEf6zzAxJBz/Dt9P4qz7XnVZ2zwsQH5n/AOtW9avInhGddq7JdRBBx82Vj/lzXW1c5rmaul3F1HJqqvEttZEI4ZiGZnyBtGOehzyKqafDIbi5ujG3lMfLVz0JHJH6j866eBnj+HV2vkgJLqSnzCcZAj6e/JNc0t5DZ6LbeejKLi+nxKxAUKEjxn8QaiSS1HCbbJbY7vOOc/PjgdOKLM5acjP+sIzjsAKwdH1ee4vpbFVjyk7FmHdM/wCf0roPBlzb3rSyyRiSJbhkCmTaXx3z2rFTSi2b8rlI72TVdS0D4WaddaQ0QuZ798eYm5ccg/8AoNYlx4417ULWO3uLmKGONf3rx5+dvbJrttR0dtS8K2GiWtuUwd3+s3bAxJ6+vNc7feGtB0SfybjzZJxgBpP6CvjeTDTqynKCcnJu/wCR9S1WUIxjLRJI5OTWWYb1jYp/fkycn6HrRVzxVY2MNn9rhmEuRwuR8tFdsYxa2OaXOnueg6fxc25ulSZRc5Zd5DsOMqO/PTP1r0vQNIW9vL151mN5Dl0t4FJ8pjyqg9GIIwckAY9xjyXwFcprHiq2ja3nltw480LC3ze345xzXv3gvVrFmu7WadYZbFvskIwYtyDlSc9tpGffNfRYZXTdj5qtozR0G/1yLw/FBZNYPHCSsnloZ5DjrxvxkDHHYDoK43xp4gurjS4rS6t4Z7lElNy21I2KHgFUH3cA8Akk9af498fWWjeHJ9UsNYgguo7ci2aC2aRPOAxiRQCTlT1yMcdq+YW+NOoWep3H9p6TY3kUwYkwK8DqzNu3ck7sA4APbHPc7TaiZRvLY9XsLiJiI7iOSRlIKSrjITeCTgdW69T1x6Vz3iLVJINVu4nhjS1jtWvGbeA5Ac5DKAOgxwAevX05iz+L3hu6toLaS1v7SaLBWckbFBLF1IXJOSRgn0PHNQfFHUtD8Tab53h/xVHJf2kLhlkUxtdRFRvXnrgKO/OK5W9LGqjrqM8EeNdW1rXPstlolteqGEriZmKxrnOGx97PYfWvbvh5qVxpt/DcCwnu9+YooVyAXKkEr6H/AA/Gvl34b+Km0HStVs4oC91dLut2UZJk6KD7DOfrXt+k61Na67pfhe9uCkk1idks3ysZmIO7IGQAA5xn+I0qb5WFSLvsegWTSXXjeG8kjERMN2BGo+VfmgGF5PAxjr2rR1XH2yE+iP8A0qKCxj0zxNZael9DeiHTZT5kRO05kiHfnPHNSakf9LUekbfzFfkvF0r5tL0X5H2WSf7mvmc5rp/0LtnD/wAq8OmbdIzepPNe365zaY6/K/8AKvDCeo96+r4AXu1X6fqeZxE/g+f6EFr/AMfV0R6r1+lFy2ZIF9ZP6Gktf9dcNn+P+gp0ozPD2wxP6Gv0U+aJZj+6cn0rLncjR0z/AM860Ls4t3/3TWXe8aQo5H7sUmJHYfA5pUula33CfdJ5TqMlG+XDY/z1rvfi1pjWfhfS9Qa5M5vZnOdgAyvUg5z7EYGCK4n4JQO0BaORYWYMfNZ9oQbwCc/ga674y289olpFNO0/7wr5pY7WKrg4BAIHPGeuSaq3umDf7w8tu/mvLRTz+8yPwU1JfHEIGerqP/HhUNyN2o2ozyN5/TH9alvPmES+sq/zzUI6Lkxz9pT/AHW/pXSfDqLzvG2lof8AnsW/JSf6VzKn/SPonH511vwrjMnjWzZRzGsj/kp/xrjzCXLhaj8n+R14NXxEF5os/FWG+XWYry6haKG5En2cnPzqrbSeffNcO2ftD88bB/M16J8b7qWXX9OtTcmWG209FiXjamXckD8euec15vuPmy/gM/hWmFg4UYR8l+RnXlz1JS82VdP/AOP+8f0CL/Ot8K6+ErMsqlZbuZ1IPOAAOa5/TDlrxv8ApoB/46KueINQNn4W0uC80+68kiViwTKlWIOQRnv64rSckjG12jVvpo4PBFnG3D3F3I4OByAMf0rhPEdyl5pFpbRXCSpaRtM6oc4Z5iMH/gIz+NYmo3kG5Ps00yw4GFMhbGf5fSoJ8y3eyNQnmRgNtPDY6n8v5VxzrX0OiFLlJY2l0TXORkxNyB0ZTyP0Irf8FTSx6dcyRrnzJsoCccmtG60E6paxyRLDvs7VPMycu6qPuj3wM+mM1m+GbhbfSTNJk4l6AE7M4zkfifyNYQqqW3Q2ceVq59YeCNOgs9BsZXUmV7aNnJ6liozWd8R9Cs9Q0xgseZiPlIrmr3xhqs9np0nh+aJNOkRVaaRCxwOM+3SrWjeIL3XdV/s9dlw6gFzEchR6n0r5KVKaqOZ9jCUXTUTwvxJZ6zpM0kU4l8jJwe2KK9++IGj2c2jSweSjybehHeivSpYuLjqjiqYGd/dehmfDnWr/AMNaCtxbLaxXF2yypKV3uFVCq4GexYnnqaTVNd1TVtXv7rUpfKiufLSQ4ZVjcdDjoCeR+J6Vz+iTJKqQDcXiJaNhj5B3+v49K0LhrqSSeRbppYQqpOjQqwkC9MjHtX1CqxtY+JcJN3C81i5uoHbQ9JjXVC6stxNIEtoAAPnAOSc4Jx056V4r4ot9X1SfWl1bVhLcaUw/dxxny5VyVDL07eozg122v+ItN026WPy51jaHh405UgnAbnI7V5j4ivpb/VA1vPLK8oCbsDc4PY7cbvxGaipUurG9Gm0znyki8joeh9RUp8wRZZQQeh6V7H4b+B+p32gf2jdXDJcNDujjUgKhI43cEn6CvP8AxX4au/D+oy6PMDdOI1mWSOMjAPXI54rgp4ulUk4xep6lXBVqUFKS0MbSTPHf288BxIjhlPoRzXrXhu41C78bLrN9dec8VuqiTPJyu1QBz2Un8a8s0+NjEoxy525zjBzwc/l+de0fAHTIfEFnd2l7qY06408tJHvtTK0gVSSnDAghQTTlUUJJyehxzXus9f8ADN1NP4iszNDJG40QsdxyTuuOOfoAPwrUv5N19j/pi38xVPTFEfi2VTOkyQaLbKkiqUDKzM4JBPBxiprtlN8WVwQIiOD6kf4V+U8Tp1c2qSirqy/I+uyi0cHFPzMXxC2y0LeiN3rw0nmvafFzEaVKw6iFj/OvCrq98l2giVJJQuST0HsPevr+B6kaNCrKXl+p5We03UnCMfMktG+a4/66+nsKc7f6VCMf3v5VXjttWYkq6KpO44A54oSYtdKrDbJEG3DHfivuKONp1pcq3PCq4WdOPMya8Ym3mUcnbyAeelZeoyI2lKVO4bQMipr+KQb7i3kjUkEOHXIb8afKkflCAtEFjTdh4iwOPcdKKuIlTfvR0OdI774Hxw/2U81x5OxITgSk85k6j1wMnnsDUvxI1mHVXtGgeS4mCEvLKcK+AFwp7qNuARkHiuc8J2MNzaxW66jDbrJGcqjgNIp6j1H05zWt8RbxUl07TbeQiytIT5YlHzjcRkZ9OOB0FDxLlT5lojNR/eHGwXEk2pR+aoi6rGWHDZ6857Y/Grt+Cs8CNjPmj+RNZstsTe+VHIB8pLfLyBn3zg/jU8kTII4o1jb5sxhmIIIHUnn1rnpVq8bykro6JRSL0f8Ax8ucZwg/rXb/AAdUnxf5mDhLaTP44H9a4S2CqzAbs7V3ZOeee9d58IW8vWb+4YkKlmwJ79Qf/ZTTzOX+xVH5HRl6viYepheMG3eILhtztuw2WbceeScn3zXOlsGc/wC1/QVt+J5hPrdw4ZnX5QC4wfuiuf48uU9Msa7qfwI5W7u5Bpjf6LdMAMmZv5CtvxXqFtZ6bpxlXyEW1VAOpkbvgVgaccabI3PzSuf1xXoH/CH694plSbRdJe9FpEsRfKqFJGcDcR+OKitUjBc0nYcYSnJKKueOeJ/sd80VxYaLeWQESrO7jCSPx8wGOM/U/hVbQLG4n1eC3hGZPtEeC3TDMBz7c16p8TrK7so7bSr+CWKaOEK0cgIYZA4xWDf3ht/sljf6ZBYahpiPayx5xIzK3Hmof4gw6e9cNZpe9umdFJSmuVaNdzrobDVLXVHtYFhsYkG3fgMzMCQWUZ5yMD25zXP3PhXX9Cn1eA2ha0vVJhlMX+sBRmBQZ4yeBnsR61BN40v7dXUXTFgQXSJggZgxYHK8nBOeSaZpvxAkkvEt5hK0f8McIZmLAnAwDyCSfTqa8al9YptyilY9SdOjNKMm9Hc+gPB/hXTdD8E6ZoesC2a4lUm5ZMFRI/O3PcgcfhVvTV8PeErFrPQbWKPcSXfqzn3NeX6PrmlXUlreXU94pcebHbEEeUwyD8uT6bvxFa0Nw13AJ181FLHAkQqSPXB5ry505XfMz6Wg6aitDY1a/e8kZgeT1orORuOOw5opLQ6Uzz2DziGkZiVTJ+Xjg9Kv2UzG2eKORwsqrnHBzwCfrV95LW8K2ls4hRXBMp5LLjpgdDwPpiku9D2aY1xAwVsghs7ihP8A9bFfTRq33Pzm93sUdK8P2WnxXbKTcNPjcZTnd16jvXPWuj6YdXjv7a3e0kt5hnHCnqDweldtZW1xIjRyx5iSIYLD9fXHFaXg2102XW/sr2225lPzo4yrZ4wM+39ampWUYN2udWFh7Sqop2PRvBkl9JoscKwsFUbcY7EcHPeuV+KOl3dn4Zu7r7BuuJbd4hgfMxPQcda9M0WWzsysEUiMe6j+H2q18QrUzeDru4ijLSQxM8ZC5KnHBHuK+PjVcaya2ufY1Ze5ys+EtC0bU9RsydPhmlkEwgeAL8xY8fKPXpxXulhoMOm+L4tV0J3ht5rfyZ4JiNmdhUsvJzzu4PP4VgeErfxFdFoY4Vtrecgu8yMWZxnEioCMNyeueSa9Z03wtbyREanc3srODnbcCLYD2VUxtHtXsY3HyvokvxPGwmVtxlz63eh4b8TvFN3ea5bXKzn7NJZxRwyKNgYINh4+o/zmuNutYvY1LLfurjkDcRn6iu7+JmhTWem6xpsEb3MWl3fnbyozHG7cH8Qwzj29K8sjlkUeWSrRg5+cZHFfVZViY1sMkltoeVmWG9hXstnqXoPGWs27gQXkoDAgpvJVs8EEdD9av+ErqDUtdWG8vLWzMjEma4baifrz9K9g0O2trj4Yafrsfhy1sA9u6I0cCqCcsGKnrhuT+dZfhrwP4d1q1vLxIrW6lnw0CuciHrlSPXPqM14EsyjXc41IcjTt01O2jgprllCXMadzJ4Et9JSGTxfo0lwrEmTIHHpwa5GG38O+IfEdvpNrq8q6Iy7b/UliMSDuAu7knOBx2Oa3PC3wia+1O4XULexgKc2oQYPTqQMDGfWtHUfBw0/wPb6db3EeqXtzqI8uNMFVUK3yg4GB1+lc0JU4T5YSbbO2dOo4tzikkeXa/PodlqV9pmhyPLpkUzR28rSbmdQcbie+ar3t9FeWZVW2OjKY2Y/4fhR4t8OxWNx5MUZtpjjCg5Ayf1+ornmtdSt7oCRVBQcHdgZ/xr7Gi6c4Ri1c+XqJ876HrHgC3s2gViw+1feZ2Ubl9Rg84qjrd1He6xPf+SoSQ4hOCAVXjIzzjIPtXD2WoXccg/fTRkd0H/s3P8q6JdQnvraCSXaQibFZVwCAaqphoK3Lt2Motpt9R0ZzqkhByBCP51I7Zvoe+Ax/T/69UraTOoTt6IgP61YLBr5O/wC7bOPqKYrFqBv3kvX7wH6CvQvhKdsWtyngLbqwPfo1ecW+MyH/AG/WvSPhgyp4b12YnYQFUt7EV5mb/wC6td2vzR25fpWv2T/JnG65OZtZvJW3bmkOdzZP41jEj7MWHQknk+9XdQk3Xc7HJ/eMcnvzXrHwg+Glumkw+KvF8GLYAS2tk4xv7h3Hp6L371vicZTwlLnn/wAOZYbDTryUYlL4LfDexbw5B4l8YRkWrZktrR/l8wEk739vQd+tdTrvjjwvY6hJNp9ihPl+XxMYh+GDx+FYHxT8dTXeoxabbnyxI4XavRE/xrzDU0kuNUSNWLM7Dp65zivAp4OrmT9tiJWT2R7M8XTy9qlSV5dWXfHF7PrXiO3njnuLZL544mjWUyBVL4+Tfnb1zxXa6r8LdEvPFmrNrWbmRryWIXBOTLIjEM7k5Yk455rntC8IeIvEXiTS10nT5J4rWaKSecjbHGqvuO5jx0HA616X4g8JXuj+I9S8SXOpXMy3c0ziExbUQu27+8eePQV0Y90qNFU6c7SRnl85Vq7nVjdSPPoPgrpq+JlimmsEsCCwjVt0hA75OdorX8KeBNB0LxBeTXGqWgSDc0dqIRjGMglj2xWlomgal4gnuF0+R55psDrwo9z2r1Lwh8MNC0NI73xJdwXl04ERFxIEgBb+HnG4npz1rxJ1qs9HLc9uaw1B83KeA/BvR9f8aalqM9npMt1EoLG8CkRoB0AfoTjHHJNdPqHlQReUPvLxz1zX0HrMV34VubW40XTrt9KAIlhtp1hii+X5RHBj5yfTivJ/HEuja7dvPCNQ0u+dSYzdWIjSRyfvNj09a6K0FJpxVjlw2MevO7o4g+auSsbuVXcwVSdo9TiivWvDXgbU7bS4V0zUUdJMNNcwEM07epI4A9B2orP2DfU6HmEU7JHiNvo2rRkSyaaI4s7QZI8Egr3GPY9Kfqr3b2ht3SXcAEB2EDAPHArLur9o0SF9R1GOVlLHbdv9B396qC/v1m82HW9SMUQQeWLptxZvfv2r62NHByd+aS+S/wAz4xe3i/hX3v8AyNSyvZDCWlMmOFbKYzg88+ldb4KltY/E0fm7F/c7VY8bMqcEk+hNcQviXxNAkyr4h1BVAI+eQHcO3Ue1WpNX8RRaf5i6rOpPGSi8/UkUvqGHxEvZKo1zabd/mXGrWpP2nKtNd/8AgHV3+rajo/iqG3mtWRJA0iEPkSEEcAj25r3LwNrdjrWlqwwUI2sp7V4H4Ci1TWLxrjU7o3bwW0kiK0KDBK4BBAz0x1rt/Bd5daa1oZnC7srIMY78V8dmuCjhqrpRlzcvXY+uwdf65h7yVmzS+IXhJtNvjJpsotorgkxvtyFY9RXG6P4I8RrrceoX+rCSAyDYrYGB3xjr+Ne7XUNtr2iyWFwcb1+Rx1VuxFfOvi+XxLpWvSaFeR3bmKTCTJceWCpHDDB71xUnKasmdlGonG0/iRZ8I6TJL438Q6R4kkjaa8he3KSfKJVPTH/Acc18+ePPC994V8T3OhXUb5Vv3DMuC6Hp+PrXt2nRNq8F3emSS3vLGRY4dw5ZNgfJPUn5hg+9dDJDoPxJsbTR/FqGDUrSQNa38XEgwRlT6g46GvRy7HrB4io91opeTS0POx2HWMhGUX6eZ6r4W8IwW/w90HRLiMMtvYxROrjOSAMg/rXzL40e5+H/AMT/ABLaW9uZNI+0rECg+eMlQ6k+v3iK+ytJlaWGaDIOCNp/2T6V5f8AFb4Qap4k8U3muaRqWlpHdJF5tte27NiRF2hgRxyPUVFGtH2jlLVM56T5JWk7Himj3Fx4iUXFnqkMIVhuL8sAPr/WtDxhBfaC+iCDUIHN+8o2jazxkhdsjIDnawY44HtXY2nwL1p51abXdDtMDaxg05mbHfGSAazvG/wV8RaesF1pF1DrxXAkSKEWtyvPGzDEMBjocVfPT5730O91oTiouWvXTQ9V+CWl+HdS8LtqTeHbCHVYpfsl4WiEh3xgYKM2SFIYEemcdq8F/bY0yPT/AIhaZqMVuI1vbQCQqMKWRiv57SP0r6E+Auj69o+kakfEVi9jLdXIZIpHViQqAFjtJAyf5V5n+2zpb69pnh1rFCJbe9ljkkP3VRkHzH8VFa5XinSxUZSf9WPHxdJTlKFPVX0PlLStLuNSv/s1rkJ1dmYhVFejrPHHYxw3Gg6WY7eMLmOZw20f1/xqbRNOsdJsVtYFVj1d2HzO3qab4haCLR5WVUVndVBA/E/yr06uOlisRGMdFc64YKOFw8pS1djkLbBv7twMLlcDOcDBqzG/+njOeIj/ADqhZyfv7k/9NB/6CKlikzqDn0iH86+hvY+Ysadsw2t/vmvTfhdbC68KavEzbFeVMsACQFGT1xXldjJuhGcfeb+Zr1v4ei2t/htc3M8/2YPeSs8pPAVY1IwO/ORjvntXk5zK2Hj/AIo/md2X/HK/8svyIPgx4Ph13xBJqmpRb9NspSQjdJpM8A+oHU/gK9d8U3Goa5djT9Ngd4kO12+7Gn1P9BzXh/hX4mXfh/RV04WUbxxlmDg4Jyc8jvWyvxfmdP39wLZccADpXhZnh8XXr8zjotj3MtnhqdJJS16np2j/ALOttJfxaxrviqSW4Z/MaO0gAQgjgBmOfTtXb6N8Ifh5pM/26403+07rgmW8cuAQMZCDCjp6Vl/CX4gWuveCYpZLpWntJGt5d3HA5Un8COa6PStfttU1Nra2lWQKNzYPTnvWtbF1lTs3ax5n1WLm3ub9yiEJb28UcMSjaqooAUegA6Vy3i7S11iew0uKGCcvcmR0kkKYRVPzAr1IJU46etdLc3UdrayXUuQkSFicVi+DomvNVn1i/jEcUOI7Uk8qWALkjt2H4H1ryaCc53Z0punG66EXgzwpD4Vtr2CKQSSXM/mPgAYOOlbSaPDfavZ31xFHKtgWeIOm7bKRjcvPUDIyfWtC5bzJyUwc9CDwauQ4hhCDr3+taq0Z3RnVrSlHXdnBaRoOuX3iyTxb4mhZPst0yaZZRN5jBOVEjdhkZ4465J4AEfxX8Z2OlRSaZJoNtqF0bZrl47qYBYIxwGbaCcs2FVVOWJ7DJr0NycAjqK4weAdDn8eXPi7UWlvbiVU2W8vMMbKMBtvQkA8Z6ZrrjWTepzruzG8N+E9TTQrPX/CN/JpVzdQpJcabc5MSyY+deckYORg5/CiuwOsW+j3OpR3LLFDzdwsxwGUjMmD7EEn/AHqK0Ui0qj6HxNJFjUAbhSHJILk88j0/Go57XyI5pEZ1bcF8tT94c89K94l8N+H5G3SaRas2MAlKjm8NaCw/5B8a+44rxv8AXjAr7MvuX+Z6TyKv3R4UEk8xYlzyhbLEDJ9f0rv9EtYtasDpR0WJgpLPdK5RowMZOeR36dzXSyeCvDTPu+xyA5zxKetdr4W0HTdG0a7vIrfekUL3TxuxPmMoJRT65PJ/CuzC8VUMbUUMOmpbpvS34mU8pnQV6rVjO8MaL4a8OWsKaheS295ckQwwkb5ZQeBhQM88fXtxV3xT4Mubexmv7O4WOOH52Wf5eB7iuM+B9xd6x8Q7nWtTdZ5be1e4Yv8Ae86V9qsP+AK/0zxXo/xh1kWvge6kTHzyRxsD6Fs/0qazlUk5S1Z2QTozjThov8yp4Y8QRMiQyHZIABzx2qfxrpWkeJrAPJcJFPEhRnABYqe34da8K1vxlPJcF7WKQykYXZ1rLt9T8QQ6hC+o+ILfRbiRS9t9qb5T2yRWUMJL4k7M3rzp3dz1fR/h3Np2n3NvHeCfznDKxH3QI0THXp8v5YrkvE3hbWNDa2uRG0rMSfMjGMEegrt/CPiB7+xk23Ebm3bypXjYFWYKCSpB6c555rK1p/EPie7CafPbW9natsZpWO4sfQAdAMfrU048rlfeT19bHNTkouPZG78M/H3lxpaag3zqMZYEH8c167BdRyxJNG25HUN9Qe9eU+HfhxbQ6hHPrOqXGoGNl/dIvlxkkcg9SR+Ir01z5ZwihQMAAdAKFDlZliZ05u8Rt+u2QOnQ9RTIjuuhyeFzU0hWaHKnJXrUVoOXkHUnH5VFQygy80mY8Z+lfM37YXiCbSbjQbW3i3tKJpDnoB8o/nmvo1mLFsnAFfO/7Ven+HbjXdEk1241CPFo4hFvyCN/OflPNa4OUY1U5rQmcJuLVN2Z86t4svmXH2ZR77j/AI1DeeJ9RuFVBEqKoP8AAr9f94HmuxGjfDYIN19rqORkBsAH/wAh0j6H8OwRt1LVWz0+Yf8AxuvajjKEJKUYtP0OeVDGTTjKd16nJWOtx5KyaZa446pgk/3iQauzajaPc28dnoSyT3OFAF0VB+mR71uyaH4FCnyr++3d98uGH4eXim2djpFlqkF7a6lEwg+4k+SD67vk5/DFd8c3pODWt/Q1p4JqFpWuaVj4S1GQrnQ7+zh253tcwtz9Cw/nXVPpc8ngaHw3GwglE7SPLNjGCc4+VjjoB1rXs/ivPFAkZj8NFEACqysRx/2z/rVpfi2HBWW28MncDnPmFfy2VwVcf7S3N0d9hxwnLey30PL7/wAE+Jo9Nub6HTZbu1hwrTW/zqSTjgdT+XFcpqdrcSR7BBKNzBclSAMnHJPQV7LqHj+zllur6a80yMyQBFtrZ3RMjoc7ePfiuUk+Iccjxm8u75SIhHIqXp2Pg9cFa6aWcVHf3LmE8sikmpFLwlJrkElzBp88sMNxiKUK6jkcg7WIyOT09a+gv2W9MvV8PalrN9NJM93cmGBnYkeXHkEjPYsT+VeL397DrmnWz6HM0UkrmIPNKZBGcZYj5Mlj8oHOOa+t/A2hW/hrwxp2jQ42WduqE46nqzH3Jya48wxyr0bctm3+QqWFlQqavQPGs4j0tLFCBLcMFH51ieHPEdtpl/faVqt9borXBeFmO0BSANpJ9MU+4vUv/Fk07MDBp0W7/gZ6fpzXH6lbWupXsrOu2SR8/L1PpkHivEozcW2eh7Nctj2TT2gkhjltijQsNyMuMEH0q7vLDJ4rL0OLydItYhztiVc/QU6edmm2rnC/rW9+pyOHMy+Zxu+bn3qrcXGGytRNMCpDGqc8wOefpU3NIUkin4hg0nXrSTTdTh3RsGXOSCMgg4I9iRRVfyDeXSwrkFm6jsKK0i5W0Zr7qPlEftCqTj/hFZP/AAM/+xpJP2g125/4RV//AAL/APsa8PiA3/WpWC7T0r6D/UbKP+ff4v8AzPM/1gxn834I9kP7Qi5/5FWTJ/6e/wD7Gui0X4+NqukX2mW+hzR3V1F5aL5m8Dsc9ONpr5yKr6fSu2+CuiX/AIi8e2ui6e6xNcowmlP/ACyiBBdgO7ADgdzVS4UwGApyr4eFpJd2XRzitiKkadZ+6z6e/Zs0iQ6frGssrC3mljtrce0a5Y+43OR+BrofjXp8174LuIbXAZZ4XbcP4Q3P862PCOk2vhfSINJ00OltCMfOcsx7sT6k5NS+ObhG0JY2VWM0yqc+nJ/pXzrlZ3PWlNym5Hk3hfw5Da26bo1aVzlmI5HsKwfj1oEhs9GmtrG9nlZpIwtrG7sT8pAwvuDXq1nbKr/dHau68Ksqy7WUEMneuenWcXzFVZuOtrnhfwn0zU9P8FQnU9Ju9NeWVwI51CswCqN2M5H481M2pDRNM1PUmbakO52yeoUj/CvaPH9qs2jR3CqB5c3GB0B4rxi90yHWNOvtIuV8yG6aWFhu25y5A5HTtXk47EezrUqr25tTbDydeE+9j2BZwbGS8hYNwjKD6EHH9KmOt2jxRsS2ZUzgCvnvT/ixZ2GnWOlyDUY7/TYjZ3cuwSpNsG0/d7/KDkj8q1rL4oeGZIzJJqH2YMdxWWJ12H64xivo5YeSd7Hlp3PX7nXY7MfaPJeQEiNkDbS2TxVyz1i2VHbejKSc7XBwfQ4714tqvxJ8JbV8zXrJtmH2xuX3e3A61V0X4meE5JpJJtdS3BbcI5kZcknv2z+OKylhpyWiKT5dz3kX1rcRFY5kLN2Jwa8H/aJuU17xJoWm2wjD27SR53MC/wB0ngDGMg9/WpdY+Jvg+SBvsXiW1WVHK8A/MAR0+vauXF3Drmty6qLwNFABsVbh4wo5ySAQOWzz6YrnrQlhqbqSVjailUlZHL+PNEistUt7Yoxb7OrE5xyd3X9KwrfTY/N+aMHOMEduh/rXd+NnvJ/EUv8AoqSAQxqCTngYLH6dBWd5d5IpVbBEyr5LEcZOefoo5p4etP2MfQ6JUU5HMDTI9iL5R35G7B45z/hRFp0RYDyW28cZ5XPP8q6x0vHDlbKFVbdjJ6Zw3PPZeT9R0okivtjFbOBDycE8j5Rj8l5P1FP6xO//AASvYKxzUel2jvGGhkUYHfpkfSpTpFo2393Ju8vufQc9q6Axao7yKbaFCCSSM/KOD+gwPxApzx6wJJP9Hi4JONpPO/kdPXC//qqXiZ9/xH7BHKX2kQeWVELZyB+f4Vz2qaco1MRxxbTgZzXpkVprE2FEERY7SAYzz8zY7cZOefQZrI1LTrhtbAmjQFIlCkDgjc3P5/yropYmSV2T9Xu7G18O/CcepzeH/MLCHTr43kmDgNtwQD+K16jrvxD1y61if7FNJZWyZQRDBLn+8a5/wBbltEmCTNA+/G9QCR+B4NeXS/EK4tfE8sd5p/m2iTtG0hbDlAcBgOn4VdClUxSaj0M8Q1TlqfQnh+/c6NcXMkoeadt0xH97sK1PDto019GWU7nIArzjQvE3hbUUC2OrJHLtyBv2/wCfxr134bWmZhJ9oa4WKMMWbB+Y9Oe/es50HDdWMXPQ73KwW4xwFGFqmjh8tUWoXybjGn8NJYnzI2as2RBW1HPx82etU5m+UsO1TTyBEJYjc3C81Ru5o0CxyyBFAy59B60yzQ0prextJNTvHWNAOCfSivP/ABRrMurAqmYrOLiKP6dz70U+YToqWsj4Nyf1oLGmg89aUGv1Y+PF7+9e3fscaRJe/E+51TnytN0+RiR03SEIoP4bj+FeJDrX1j+xbpK2/gfW9bZf3l5erApI/gjQHg/Vz+VeXnNb2eDl56HbgIc1deR7gckt2/GsPxszf2XCuAR5pOffaa3F++awvGn/ACC4xn/lr/7Ka/PnsfTJ6kFsuViPqBXQWckkCB4zhgOKwNKYSW1u3UFRit0HZHk9K5IrRlz3NHWb+31HRWsVjKysAeegxXjjltPurlpcZglkkPpwxavTbDd9vXevySBgPevNfiYV0p9VklUui27MVPG4FcYrzMfSdX2cf7yN8LakpW7HgWs+DdU8QvqHiiwubJmmLXU0KsVZNz4JC4+7nkc9PpWK3hXXLf7ElrdRyvfnbGkbuhI3bc8jBGc9M9K6u6XXYbWexhshHbSJ+9mVhvijJDbWAPy9QcHnAz0pbKC8tV0I2t2ttai3umkZjydoPnkZOWDIAAQR+HWv1SVGnGCtb+kfJU5TlN85zeleGPHV1qc2nxxSRNAT57z3ICQgHBLMx4GT2zVPWNB8RWGqQaZexxG6nj82NRJE4K88kjOBxkZxxiuk8O+IPEFrHqFt4dsprmwn/wCPkvuZyM5Cqw5BA/HBP1qa5t7xG1C6uLcwSfZJVmMasI4Y9vyorHvuAXGTnJzWdWhTi3ZkUp1XPyOY0nwv4k1S4kso9sQhiWchZAAUYZ3Db1GMZr1fT9Q8KRQ2N6biG2nhhRRtukHGBlSD1/GuNuNP8ywsLmOS7itntVkja2Qs8ioi+YCARtw2eTwT+deW+ILd01u9DbFKzMCOODmvJzDL6eLjFc2x62CxM8PKTa0Z9C3vibwnNcSTS61ao7gKQ1ymMDt06e1Nj8Y+FUVg2s6UytkMDOmTk5NfNkkLYz5kY/Go2tbjcdsit7AGuBZBTtZyZ3PNZfyo+mLn4geClUiXUbVyc52OTnPXovfAqq3xG8D8sNWVGYlj8sx5Jyf4favnFUYQCdmYpu2t6j3/AFq7NZw4Ty55Dld2WTAK+o/I0Ph+hF6yf9fIFm1R7RR72/xS8IwksupNLzkbYZf/AK1Urj4teDXyJI5ZM462znv7tXjdx4fnhtYbiSVdsyeYgH901v8AhfwXBqFiLidt5LkYGfb0Iqf7IwcVdt/eW8did+VHcS/FTwfGc20V0D6LbY/mapL8UNFmkVINFuHJwoPkx5/nVWL4Y2sjBkijXPTcZBnj/erFPhxdJ8YzadhWWDYeMkZZQ3f6ij6jgop8t/vCGMxEpLY9++HUok0YzMuBJJuKjggYHFcX448E3t8Jb5fD728rTFfOgl3RyHPQIeSe2VP4VoaZra6B4cguJCAjSqjZ9D1/QGujg8UaJexxfaVls7pFHk3CSMpVcYHl4OBj2Armw9aphXzwi36CxGZYajKVLEK9/U+fbnR57G7aGRdkyHlHHUf1+tfX37Pel/8ACNfCOyuLnetzqrtdsHYkhW4QD/gIB/GvNb7Q9H8WX9rpWpSXrNc3CLDdIFaViWGQzFSw47ggete5agsMLW+lWqhYbSJYwB2CjAH5CvRxmYxxVJRUWn1OHDyhNt05XiTeYWikmYErkcep7CtCzkaO2VRwGOTjtVNlEUEcZI3feb2J6D8qWeYR2bkMNxU4HrXmpHUOkuvMZ5htKj5Y19fesjUGZ7K6csWOAGP1P/1qmn/0a22bznqxpl6vl+G9235pX3H1wOBRYpHAeKNRTSvD15dyEYhikf5jgHAJxmiuI/aF1H7H4CvY1ZVaUiEA98sM/pmivQweDjVg5SMa+IdOVkfNA7YzTsHFINwNKN2K++Uj5ewqqxPoK+3v2ZrP7B8D9GOSxummuD7bpGGP/Ha+IgWGc5r9AfhjZnTfhd4ZsTEY3j02Deo7Myhm/UmvA4hqfuIx7s9TK4++2bjDaSWB+lZHi5S2hyMFztKtn0rRkLK5yvA7etU9eIk0W7zx+6z9K+RSPauZHha4E1lAO6ZU/Wumk3NGFXHUda43wK3+kzQHpncK7iOPdjpXPy7lyeqMQXs/9oxtndskOFHA6Vwnx6klOmtcRqA00KrgkDnf3PpzXZ/KL+PjGZDznqa4j46Qww6Cj3Em1JNyse/HzYX3wDis6dPnrU1/eX5lSlyxl6P8jxAX1wFln/svz4hcZ+3B22+YDgb+cFQGP54yabq0trfeING1C4m2SS28hFrbrsGI9wRYwD8qSHPHu3WmRapa22l3WnyxyGaaORYNq/u9zkZB+nXp+VUrNof7R0W1ntPOmEBXzGBADZO3K8BhGck5PNfotSlGK5ku/wCR8xRqSk2pGzFrE91JZSQaHHcXdurG0h0/McYJGG8xVJYsPXI6ketVJtYkTQtSsFjlt7Qo4ewLbgkjkBSSedwfnvjaBT/C+p6fpelahFqGoPazXLq6TxoSXVScqB2z2rOmludR1G71OzJhlvGjWMkgAJ5gU5z3zt6+9ZVaMIacuxNGtOUuVvQs2Fm+oagXh1CfTlW4It4ogctIqjAPQDaOCfWuZ1PTY5Lq4m2g7njUArnkuckn+ta0V5rFpNNFp7WsNvM7M27aGVz2XupPbHPAxVXxI1yFiMOYk+Vm3HByBjn2BNc9R2tqjpoQlJyb+RkGxl2THcrx7bjA6ZIYDOP89KtnTA4fy3YbZkUbl4/1WTnFQ6Xa3t/NLbyXyxCNCWBB3NlwWAx3Oea0PEGk3GnQ+XDqBlVyxZ+BkuP8MjOeO2KwdampqLlqdaw9Rx5raHGrGi6DO2G3juemNy/r1re8S6He6RPYR6jHArSaeskYD7wRsOM8dc54/Wun+G3w91rxBcf2fHpdpfGM5ZGnHAIVifTgFD/wKoPiwt5DrEUepMGNvbGGNthHAYgLz1I9eKyrYnmrKEdjSGHtSc5bmSuk26w2Jh8tzKkTMZZM/MW5289R+fBr1D4Z6WTosDW92YSz3MbRlAQ7BsAg9ucetedRQWWqppdy2p6Jp32d13RtLLvIVcZIWMjJ68E16L4B1HQJvDkCXerPZXFvcXKmKIMchnYBzgdxyK5cc5OiuXe5WESdT3nZWKXhs6rNHqdvfXdzYlh5XmtIW2TBgSpGRghVbjryOOaqeK40PxE1Z43V1BjVXHIYCJea7mC+8KwpIp1y6uS0IiGQHKEc7wG/i4rg74RSa/qV1B5jW3nARO4ALIqqoJx9K8+cpyvJxsdtCEYNRi7mjqbTf2MkElml3piQGa6h8zY7gEj5T2ZQdw/3T1Ga45Y9NWOYaf4ojSFjvEV9DJHI3oGkjDbvpkCut1K/t7d9PhluFtZZIz5c7jMec/dcf3c457fiaz9b09GcNP4Jgdnw3n6ffbFfgHjOQB34Gea78I4Kmoz0OXGUqVaT9otjtf2aLPU7/wAbNqbahbPZaXauzRW7rs81vlTKjnA+Y8+le9WSq94WLs2+TLMx5b1rz34AaLHo3gW8u10+TT5dRu/mSScTNsjGBkjjqWrvrGRdrSFeeVXNcGKadV8uwsPQhRhaGxciuBJcyPJ/Exx64q0yeaFjXbImQWb0xzis0Lhd+1mIPAx/Oor/AFBnSOwhUw55k2+g7VlY2ElkOoX4hjGIEfG7vI3+Famux79MeFsRrGBg4zxVDw8yTXZfG1IuB7n1q/4j1zRrOxeG7kLOynATlqTvew0fKX7T92Tpun2aOMS3jbgR1A7/AOfWisL9oq8W58SaZb42lDLNg/3TjH8jRX1WV4fmoJnlYyf7w8tDfSng9Kg59qd83r+Fe+meWXtPha6v7e1UFmnlWMY68kD+tforBCLWyt7QNuWCJYwfUKAP6V+f/wANo/N+IXh6MjIbVLYH/v6tfft1KVPuemK+bz+V3CPqetlqtGTIptoBxnk+tU/EOF0K6OTnyxkfiKGmLOF7k8+1QeJZiuk3A65KjH4186kek2c/4LcJrsQ5AkVl/GvQowAMV5poUnk6zYydvNw3tmvSHz1FZSVmym9jlrtmi1Bo3+6sxwa5P4+LN/wiVrdRwedKl0qrHjO5irAf1rr/ABBC0cxk28M2c47+lcz8UIDq3w8vreWQQeUokLHgqoPJ/Kng2o4iEn3FXV6bR8+trEUy2tvfXUgfy0VwIQU2Dqq91c5xn/ZBp14G/tfS/wCy1K2RiuI3FzjzACP3+8jvt6Y/nT9KubG30O6024nihf55fLcfM52/IVbrkEdAOPxNZtj5k0+kyXE7QzLDI/klsmUAE+vBk5XB/u/QV9zUpxWsf60PnqVRyk12Ha22kxmNoJ4JbUqCZL1CJll/hXavVAOe+Rn2p881jcaEUkWON/NjMl2hKLc4YBgFwAoyQc8E4BqvpFhFqkRvprMX10HEZjlbCqg7nuT7+1Vpvs8evXMFurS2uAIyOSuCeQcdBycYxx+NY1KerV3dCp1dVFKwy7bVJJBf3EGnyQyMHw8Y3M2MK7Dr/T2rsodHt/EmmQaldXxaSRSW3EIz84Bx9B2rhG1a4cS2w0x7eSVVge4YkggAYGO2flP/AOusnXdR1yx+zWVlqNzbWy2ysixPtLMScnI/2sj6CuPHUJTppU2ou524CuoVH7VXXY9JtvBMVtqEd/bamihT88ciuWYEYIBHrWjJbaMYUXU5kcouCnljDHPck/0rx7TJbqe5SbXNT1K8iHJiS6K5PoSe1d1pV14G1jW7WPWNKFjYLtjEXnh2PvuYc89eh5rxquBrbzm36I9injqdrRjY3n8UaFoTahqemXRivpotrRfagFlKjC8Z4PuBXB6PqvjDWkCtb6hqjckqtq8y7SfQAjH0/SvqHwl8MPAFvFBe6f4e0edmVWiuZFEqkgnDLnOT9MV2M8GmaXCMXFlbxxHDRIyoq59u1c6rRoxajFyfmTOTm09vQ+UbvRdP0p4IPE3w7m06adPMSVpJEVhk5YDdjg9R1Ga6PQIdHurOG107TdOiVf8AVmaPnB5PzEn9a9q8XzeCdX0ibQPEurWRSYloHDCRoH7FSoODjg+o4ry3SLWwS+SOa4tIw8vlwujcMc4B5Hy54ODio5vaQ5pXT7XZvTleySX3EWq+Hl/s79za2zSYyojt1Tp3DAZH415qk2t6ZrDafe6ZPbRz4w7zMwKAgjGR9OK9XS6vIbqW2vLtpYd5AO3GPp/9f3rn/HcVpp9tGd86NNIhOWBD45OeMnHFb0YTcGmroddKnKPRnL+MLmKG4tlu7EXlo8AVwG2SIQSdyN2PPcEGszTlD7otB8ULbAgj7Neubd8HqMn5D26NzXVaRZ23irT7kwM0n2eQRAshjJO0EgBvT8cipvAPw7GqfEXS7G6hJtUm8+5yD/q4xuI/HAX8a6KWKjTXsp7robyy91aH1ilJNdT6E8PWd1pfg/RtIuHX7TDaJ55Xo0hGWxjtkmtu0ykG3dkY5qteyb7l3aRPmJ+XBNWrfynVY2dVPbcMc+ma8693c8+1lYlDfuSEcgD0HOaoeQu6Sdmdnc7V9SO/5mrkrW4QlpVWFTg46ufQU3z4m/exrt2LiOPb3+tWhFaaJ4LQIrbSckleea5vUbdirux38d+a6UTSSWm6TaxyR8o4/wDr1y/ii8j0/S7y7uH8uGOJnYnsAMmhfEUtj5Z+NOorqHxDlVSNlnbrCeRjf1P88fhRXI3N4+p6zqGpSZ3XEjSYPONzZAz9OKK+5y+m4UEkeDXlzTbO1i+Fer/Lv1HThnqFZ2I/8drVtfhLl1E2uqV/i2Wxz+GTXdiRs/eOas20c0zfuUz6kkAfma/N/wDWLNa0uWnLXySPp/7LwdNXkvvZm/Df4XaZY+NtLvl1G6uWtrhZlRo1UErzzyT2r6Hu7kRsTzx6c1wPw2tT/ak1w7IWjixhTnBY/wD1q7S6LMx2ke2e9d+HqYurC+Ld5foc9WFGDtRVkQpc7ZN7dOTzXM/FDxlY+GfCcuqXkM1xCJo4ysWMszH3xW6k5Mr7gmBxj1rxb9q29hTwzpOnpGRJNetLtPTaiEH9WFddGmpzUWc1WbjFtGXc/H7TGmRtN8OzpslT555lHGeThQf519VW0gmjSVSMOgYfQivzXg3YlGwZ4/nX6BfCTWBrnw50HVN+95bGMOf9tRtb9Qa1zDCwpKMomeGrSqXUix4rl2tFHzyxb+lcj4yurWDwxfrdK0iPDtaIMBweOexJ9K3fE9wE1iXe2AgGCf4RivJPijr0V4kenacqXSCRZJtq+Yhw2Bk9DhiM/h615+FoupVSOmrNRg2eeahJpd3KyNZWcUkahYoRMUZz0LgngnbzgkcjvSXNrDBe6XZK0U88sMpiuIfmjG/7oHTgEMT6FqlsbDT71tQW+jNxK858u4AKiNcfeUDGQDwaz4Li4lgsJII91s6XEbuuR5ZK4f6BVCnPevsZLlirP+rHhU5qUmrbFLUNEYamtnPJOjuu4R2u11CjqC2QMk5x6cZ60+COSx0wXSNsZHBeymz5qLnnn0J4wRn5s4rP0iyj1OO4llvGt7OIjzIovmaTnjav4An8K0dThXQnaOO5kmgkjW5V3DK8g3AbWz3Az0ompvRsiM4JpJamXDeGO4jN1p95wpVYriVvKkQjOWyPx446elZvj67jfXYmt0EUJtYikKkkRLt4UZ7dT+NWtU1K11C1NpbGeR2m8zdMBlR0wOp7j8qxvGqt/wAJAFbJl8uNJfl2guFwSB6VlUhFWZpSnKV7jLOfdjJrSVYpVCyIrDHcVgRedGCxjYKMckVctrsr1P41CszfVbnSW99qkelppceuarFp8bF47aO8dYkJPJCg4HNXtH8R6to9yLi01m48xeSZmEuc9c7wa4+e8DoJJrjyoQwBVOZHHfaOn4msl7rP8UrfVsUnQjL4kilV5dj1h/iTqayxytNYlo0CAfZlwR7jp+lU774i3EyFGWzAIwQIAQfY5zXl5n5wI48n1JNOF3Kg+WONT2OzpWf1OgnexX1urtc61/E//POa4JVgVCu3yntj0p1z4mv75hJNHd3TgYDPuJArnNMvfLuVnvAbiFeXhWVoyw9iO9ds9r4PuNMGoWzXDIqlpbeeU+YOOgJPPtxSq1YUWlyt+hpSjOsm+ZL1L/gLxe2mzyRX9ri1kYMUb1Hf2+tfSvwXfT9Q06/1+zeZ1H+joZQvBIDNggZPG3uR27V8e6S2j3xuxbhtMzIDbF3Mi4AAIkPXnrkDg54x0+xvgzp1tpPwa0aG2uoJ3mR7i6eKQOolZiSuQcZAwPwrkzOFJ01K3vGmFqVU2r6fmdE0gMp9qt2zSGN3T7x+Xd2HqayrZ3mmKgkIOp9qtn5gFjkcJ3UV48YnWy7BbxXEga5kZ1Xndt7fX1qS6VrtvJ5itF4Cg4Z/r7VZtIWhtFU4weWU+tVbh9iGMj5O+TyBTEOuzbwWflxlDjjA9cV4X+05rv2DwDNbIxWS+kW3UA846t+g/WvYNXhNraQuPkMpJ2k818p/tT619q8W2eiow8uyg8xx/tyc/wAgPzrowdPnrIivLlps8w0xdtvI27IJAxRU1pHssUGOSd1Ffc0I2prQ8GWrPdP7TtlVmN28idnt9OuHAPodwUVb03xZp8MkOmyLM8jscPJ5MakdfuCVnz+FeESSTSk+ZLJJk5O5ic1e8MnZr1m3pJn+dfJ4XJ4YefPDRnq1cxlUXKz6/wDhvJDNaXF3BKHSSQKMYxwPb610d1huGJ/CuX+E8PkeD7P1l3yt+J4/Summ+dtqZ54rlrNe0lY6Y/CiCKJSigAMx5wc4FfM/wC1LqTXvjqws47iNo7OxI8tV4Us5yf0H5V9HeJL37LbizikCTSDkr1Vf6V8kfGLa/xC1LzHB8uOJF69MA9fxrowKvUuc+JfuHFRxPiU70HOO3rX1t+x1rIvvhnJpbyZk0+9kRRn+FjuH6k18lkQbJSSC2/pk+te1fsda4bXxfqmiltqXduJkHT5kbHT6N+ld2YQUqOi2ObCytUPZfjDp+n3872+pKz2zRFnCysjZzxggj0714JewRaDLHa6ReXTRSsYdhcbXJHHTGQV4OO4r3D4oP8A2rrs1lLgxRoFCjv35/GvDNe0K/0/UYYb4y3NoJma0jUE5yemRjnJzjPrU5aoxhaXYeMU3NNbFRobS4t4p4Bfx+XDvnmTGFwMbQo7Hrk+hHaq19C1ndaXJeXH2VmlaNVLYHk44bnhVJJXOMHrUumWa3zMy3c9rPCkH2YQgk5ZR97uP/r1kas7/Yt1xFLcy292sZ3jcVAB3KW9GPau981kr6HNCUeay3FtY9SsJTcWeLByxGZlCo7ddmDwRx9OlTTSTNBqF3qVzFczRoqySR7WaGQnA44BAx29DTfO1CW9axjb7RM5BSO5wyoMbhgE4Qj0qTUUv7GCJ9W+zyRBtxmhQESEHALnHzEdeexptza1sZ3gvUytNutPvL7F1PcxQ4wrRwoGU93bHUHuPf2qp40uHg8UoZIRGYF8tVBBO1RtUkjqcDk1OJEvNSto4ZDdANmWSP5cqOcnOAMDOc8VjeMVkk1gzNdR3W9dwkj+795hxx04/Ks501sa0pu3NYjm1hmJ2xxj681REzM5PC7jn2qq6nvxUkWAvU5HY1lGmobGsqjnuLPucgc/LwKI4t1TQbDkNjkcfWpoovKk3HBFVUlqxRiVxbHAwKVoJQMlCV+nStO3llkmG1VC55wgq5dSN9lkO7tjgVg6rTsaqmmjItNPmuEzGrE554xitBLFowI7iSDZjlHfPFWdIT9xu65NJqFptWWdpPouKzlUblY0jTSjcS206P7LI1g5kAbMigElB2PqR79q0fCvizxH4WuWbSNXa0RmBlgJ3Ryf7yHj+tQ6bYzf2Xb6hZzyJKrspeJyGjfPAJHTIwas3Oqa8dv29re8x0N1bo5b6tjcT+Na+1TXLJXOpYWpyKcVp5HuHgL47aPcW0eneJof7PnZgrXkQLQt9R95f1Fe46G1rqMENzps8d3bMNyvE4ZXHsR1r4RuLiN4gtxa2cD84aBCAfZhmuz+EnxI1P4Za5HdxbrvSZvku9PZyMg870zxuHY9xwa5K+Ai489PR9jD6w4z5ZH2qysIWkkAJ9KzLvMLCS82NjlIQfmc9t3oB+tS6Hr+m+KNDtNc8O3S3VpcruRh1U91YdmHQimyw+U5klAecnP0/wDr15CTTszsWpheJJJY7RLm6ONxLMT0Ax/SvhbxxqzeIPGWpamzZFxcMUJJ+4Dhf0Ar64/af8QN4f8AAAWNhHc3UbQxker8HH0UE18YWXz3A/rXs5VSu3I4cbPaJrhj9nXtkdOmKKlgt5Lu5gs4PmlnkWNAeMsxwP50V9POtCFk3Y86FKc1eKFA4HWrmilV1a27HzBUDR5XOTk9e1Sab8moQPIdqiQc5wBzXM4GSlqfY/gtY49LslhmWSEQAB1OVOBzWpcagsYf7OCAiks/Xj0H1ryn4L6mlnc3VlqF6kVtJHujV5ABv74/CvRb+6spLCd7eSNykZIVZBx78V8viKLp1Gtz3adRTgmY1vcPqN68jRHezY+Y9R7+lfLvxDvhdeN9cuFiSZTeOis2AcK2OgI9Pyr6m0hbR7a5mmvIA1vCZZEEwySASBjNfH8jSXTzXH2iMtLIWO4gHJf3/wAa7cvi7yaOXFtWSZWlkbyJMW8agueRnj8zXY/s/S3Fp8UdHuI2A3SOkg9UKnP4dK5CWCZkZfMhJ3kYQhifYAV698M7GTR/Dkck1q0E8jOzF1wxUnjPfpXfXi5QtI5qNlK6PVfHkN1bau2pQeYsTkEsRkE45U+1cbq+t3NxGbdbaONdhDuG3E564HbqaxPHHiuS1ighluZ8SEkHG9uMdMnArgL/AMb3UalVjeUEYBkIBJ/AVx08M+XVnW8Sk9jJXxHd293sklaB4sRrPEM8KAvzL34ArRf7YtleSrcSRmVY55ZeR5q54UnqTnBxnqDXMXFtNJC0kmScbm2jv7k0NrGoyqoa4KAIFwowMCuqMpSXKjlSgneR2S/aLTXGntEF3deWA3lgt9oBXLP2OCDVXxTrDSaVbRx6X9ltizGFJfm8zJ+Y54JxjHbFcO11eJKzx3EybupVyM/XFTT397dSpLeXc87KMAyOTge3pVuTSs0Yezi5cxs6Pe29tceZc237p4pAY4xwSVZQPYcj1qjqptJGtxa+ZtSFVcuMEt1Pf1JqKOff1Oaf5QcBhwfpVxSetxttaFFog1RNEyn2rR8rPbn6VHdRlYTxyMU+VBcqK2cKRjnrVxJGW3MbAHkYOaLS1EqBgc9vxq2LVeFYcDtWU6XMy41LEFrc7CsZKquTk1ZlubeSPy/3h/3V/wAaeLWPsMUpjA9Pao+rJ7lfWGJb3skcYSC24x1du/4Ulw15cpsd0RTyQq/408YB7ZFP3Mc+XgttJHPpVKhTjrYXtpvS5Wsrq6024MljetFKAVkwchh6MDwfxq7Dr9/dXqrJa6YAeu21X09OlZVyJHkfFsYiWPJ6D8fxqXSlihlZ1cySYwW7D6VmoRlLY1jiKtONoyaNO/maQkTRRxxOVRvLQKAexwPr+NZuqF1RFjnEik/dJzj8DzV+SRkK+ft2MG4wSF7c/Xise8SOSdVjPHoHz/OuuTtaEkYNuTcrnc/BT4h+IfAOvy3Gnsbiylwt1YuTslH94f3XHYj9RX138O/F3h34go13pNx++hwZ7WXiaI/7Q7j3HFfC+i2483a0mx2b5GPygY966Lwj4j1nwp4r0/W7GZop47gPvx99CfmU9mBGRg1yYvLlWi6kNzehinTfLLY9B/bP8RRXnjuLw/Afk0y3QSgNx5rjcePUAgV4PYn58/0rY8f65N4h8ValrM+7zL67knKntubIH4Disa0ztOPvdh61pgYOmoxfQivPnk2df8P5CvjjRZFwWF4hwR70VmaHPLa6xYzwn96k6lfrmis80w0q1ROL6HpZZiIUqbTXUm3EjH6VHIzH5SM1KRuf5eppCu7oDnHNei7ngov6Frl7prqmfPgzzE/Yex7V3On+JLKazlnguNjKhZ42O18AZ/EV5mYyx9MVDdIyW8rZ5Cn8am/Ki033Mi9vbm5vZ7xpZBLO7O5DEE5NVo1csFViuT64FOcYrofh7ZWd94iEV8FMIhkO0nqcYH88/hXDOfJFyOmlTdSagup2lpprWmjxPZxW12Y4wpltyJGzgZ+6c966rwR9pXTpIr1JLPa25vtEeCwboQDzjj9KxfF1v4X0LTxHYXCWdyWIHlNiZRjgHqSD78VS0pbZfD7atbW+qXysWIYKEjOMLksTnGeuM8n8K86WOqVIXSPof7GhRqcspX07/wBM3nOoFptRbSrZxGxjjMuCyqRg8Htz+HXtXFa5/YP9pSm+drRiN4SGBjt9OowR75rZ0jxtNYaTc/aPIs5ZMpE2fOkUY7L90c9/0rntXvNNvdLt59NheWaBfNu5Seck4/z06gYrOlKspvmW+hriaWD9glTldrWzRn3Lx/Z5ZLUw3cDcCUxspXnqBWARmc7eRzWnPbtqUqytIyYXaiBQqgewFTQ6esIChOnc17FKlJany1WpG9kZRg3LuX+VNjtpo3DIAc9mGRXQR20eP8RT4rdB/u+tbON9zJSOffcsqLceVED0wOtXoIfkyrbh7GtC4s7e4URyoG9+n61kPp95Zv5ls5dQfu9//r1PLy7D5rlvy+vf6VKie2B3NQW12pIjnBjlPUEYzVokDjdVpktFIWs0Fw0kOGRjymcVIJl37HgkRv8AdyPzFWRn+9kUpOCQOCaEguR7f7ucY6kUj4wPb2qU5J659800qME/yqrAV5BgZznPpUtva+eqGO4CS7vlXcAcj68VHKyKQ752D73rirttcafcwSG2VY5mPSufEScVobUUm9SLUYZBDFb3UluEDEmRmABHHXHXv71km7tbeYx29uskKkfMSwZ/frwDVzX0kadLWNhJsHLAd+9UY7EDlifwrOjFv3i6sktEaZLC3D+SHikjUlASdpPPWsom3eaRmyDn61qSNJFArIu+MkkYJBTA6Z/WssyRujMytntuXP612KU1LVXMbJrQ1NJiWSExBmLYMiY4wQO2afAl5BcKIn8xVXJUdendT9aZBHEtqy7gnygo/JHJwenIp0Ut0nmSSKJ4gu3eecf8CFXNTUeaGz6Cja9pGHqDs9wP3YTHoMVHCJMnHP05p92xe5bC/gTmn2qSdfLBHupFcyc9y9DW8LOz+KdNSQYAuEYkjpg5/pRVS3uJbe7E0LSxSIchkOSDRUVqVao0ztwuIpUYtSVzUYrlfmC84BY8VpWUNiwEafaLyfbu2Arbx49Nz8nv0Xt3qhaLBJfwrccIpJZgewBrr/DOmafcTC9s0h1F0B3pPdCHy+2dpHPHOc4qMXipU01sGEwcJpTbuQReItG06zayufBls7HJin3mdi3oX4yPwrA17V7K60uaFNEtreYj/Wojgj/2XNdrq+m6VPZ7UF7fXAOUjtQGUH+6eOR71j6pfGw+Hmq6XcQLbtMymJcZbG4ZJJ6H/CvLp127S1u33PUqUVGDSStbseXP39jWx4QvpNOv3nitUuWaJo9rLuAB749ax26113wssZL7XJlt1ikuI7cyRRy42OQR97PbGT+Fd9dpU22ePhU/bRs7HRabrkOsXEem+JrNJ7MRsIZ5bUI8Z7EP02gdjSxx+FLxzZza1NbQRwlG8iQxpMAMj5cEDnr+PFXtT8NpeWg1DUHtLK3aTy98U+V8zH3NpHHFW9P8MeGY7NgYN4fbiQYYSY689s8ivIqThFX1+R9JGdVwakk/N7mJLpdlDo/2jR/tKW6Ky3DTXJKq2eiHZglgBjoaxBc3TWU1kAIraWRZGThnYjpubHOM9KlubrzGksbf93YRSFhErZVmGRnPfHTNRHOegwK9nCYbTnnqfP47GKTUKatZWYkKRgfKAOafuycH5geo9xTQQf4gCexpVB27jgV6PU8scMjn5c96a5yuFzilZefu9D1pCMZ9R3ByDSaC5FkZweuO/akYEgnp74qUhPcfShuwySMcjOKQ0QSIrKuI8Oo+Zic59/ambMse/wCIqy0e5Sw/wpsangjB+oqbDINrZBxk9gKQp24+uasENuLbQOc4HemldpzjCntmmgI1jy3HI9KFX5s44+uanI4BOAO4pFUdfbvTFqQeVvJ+UMPSoTYWoIb7OqyA7t+Tn8ulXtuD8uM8Gl+8fmbJ9+9DSY02U0t1UHAbcTkk85p3kndjgfhVsp8w6ccfUUFeeeOOmKVkBTMDMSUYqcHlT2q5feG5ooIZFnhnVgrMrptb6ZHX60iRfP1b6AV6DLYQyWUTtz8g/lXNicTKi4uJ3YLDxrcykeZPHGI2t5VUEMNiu2Dg+hFRRxz26StbzEEkAqxw3+BrZ8S2dusp2oxVmzkY+X147j8fWsUxzx2X7mRZ4gxJAG4L9QeRW6k5xU4PcwnDkk4yRjSiZ5XZmx361NZrIgBjmVTn1xTAJirNs2/RelT2iz4AV1Yg+oP6VNpk+6P824MpaSNZOc8qD/Lmimo06thrcZJ4+UjNFbxqVUtiXGNzd0o241SP7VCZI8N8oOCePWug0po/tRn06xtU4ZC1zcZVDjjjqePpXKQ7VvIpWzsB547dzU+tWcNlZx3KzC5eWU+UyfdKjBLc89SB+dedjKUnPlvY9LC1IxoXSu0zspfEVtah7batwY+cQExRyN16d/zriPF3iG71O2Md0kYMr7s7AD1/PFLp2o3eDct5MOJFX7mS3f8AKsPXL6S61C4eZlkBkOG29ugx7VyUMPGMtVsXXxU3TttcpcbQa6PwBrNvoetG+mWRsRFU8vGVORzyR2zXOJ8y+nNSRZB2557ZrrqQU4uMtmcWHrSoVI1I7o7jxP40fW9RiEhnWzhB2CTlst97jOKtDxJM2jto2lxi2snB89iv72UntuPKr04FcPElxIqokBwpyeMjNbVjDMmWlcE465zU0cLCyjbRG2IzCrVcpSerLqAKApxQw44696FT6Z9QaljUKCNmT25yM16SueYyFV53KdvHXFOyM9cjmnDbj5uuegowWfGzatAhyjcOePxxQVAPC5wexpwDYC4C+ppwQZCsw3H8qBkTrxxwepOKbsG372fqKnYEZA5PpSKNzfcGfXPNFgIo15O/cQBjGcUBM4GMEnHNTxhT6n6jOKXYNu47cdhU2AgMYY4GOOxpu3HH5+9WUUrJkoCOpwaWVYzIDGuFz0z0/KnYaKwj45JKk9M0rRsfujc7dKlkjUduMcEHik3MqERggMPm9xSEQYxncvJ/Sn/KSMj0p7AMM9qaCTzwSR09KY0IQoO7AI9cVJsk6bccdqVctzznGD9acgIYBiMD06UhCBR1A5rT0jxSLRBY6grNEuQkq8kD3FZ6pGGJGOnWsbUlK3D9xkY9xXNiYKaSZ1YWrKk3KJva3qOk3CNJDcRt354Nc/byWt9Otuse7qSw4rOu8cg4/Kp/Di/6YzdFCnkdqwp0+VqzNqtdzTujVGj2ind5JbHZnJpkukxK2FjwGGQRWmp+YfNmt+ws0lgTzFGCowRW2KqOCWosHT9o2cONIVPmUyKc9QaK7a60srnowPtRXF9an/Meh9Sj2OEkLSNyAPQZo3yqPLUjbnJUgEfrSu8YuNmfmxkrUpUY3bePrXtVleTUtTxITlDWLsJJL58flzQnAHBhwPzB6/nWdfWdu0rfZxOVzw0wAJ/AVqlVK4X5cj07VDMqqN2fuiuV0YrVG88TOove3MS6gZYI5AEKZK/KRnIxnI6jrVdGw49KkukkWZ2XdtJyCKbGz4LN29RWRF7mlHdSQopXcCex6Yqyb55DH5ahefm+lY63A3bnVvw9K0lvNLXTpYxa3E127KUl37UjXncNvcn5ecjGD60ueUdh8qe5qwTNIVOxiuOXA4FW1jGQTn2IrK02a6miS0jDpahg7Ln7zepNb8UX7vkg8Z4PFdFKUmtTOoop6EJiUt1yPTvTtjHgjHtVhYypz155HfFM4Y9cHrjrmt7GWpCNoCqASe/FSDls7fz4oVc4bb/WpBtbGF5HPJoYWI8bgc5HXv1qMKyk7sH0qxn5z0H40jMoU4UkZ656UARRxSNIAfl/TinuoC43KfTilD8HIOMUDBgwuSQR9c0n6AlcaxLEZxgCnRna2AQueoxkflSsAG2jB96Ux4xkhSRRYaLF/crcJgoCQoVXKBSMdeB6+9ZxU4+9zj86sDAO08+3WmlACxOAB0z2FJJIG7kQP93htvINNELHO1iQOvpVhFDfxD5eaZ5bYJ4JzzxTBDY1GPmVjzkjPb/9dIfm+VQBjvg06ONRKPOyFJ5HtSqqbvLO4Lnr3AoEIgxn5sH0xx+dZuphTIT347VpPt3b/mwOgxjNZ+rj52YjHTtisK+yNqXUw7zrxWz4YiMNu05ABJwKw5hukCjOSeMV11pE1vAkez7oHf8AOppLUc2Ol2oud20kHkCuk8K6la3dhHas6LcQjaVJ5YdiK5mYLhm3YGCKyHkCHKsVIPBB5rLFQ57I3wdZ0m2enz7VHTOaK81bXdVhTYt0WXGBvGTRXnPCzPVWOp9jKsubqYnk5PWtJen5fzoor3pfEz57oOX/ABqu38f1oopMozG/1340rKphyVBO70oorke5qtiOABmYMARzwa1dOjjaQbo0P1WiiqRMjfjVRgBQADxxVgqPl4HU9vpRRXRAxe6Gt/rV/wB2ggCM4AH/AOuiire7Bg/enQ/6z8P6UUVQdSG94hbHHSmoqiJCFAJUZOOvFFFSxEkvGMccdvrTYv8Aj4Ydtx4ooq3sD3Hnoh788/jUp+8fr/SiisyiOQDKnAzzTj/qwe+2iijoIhPGz8f5URk88n7wH8qKKpC6D4gN/QdqryE7we+DRRSBEicgk88/0rK1v7x/H+VFFc9fob0upj23/H5F/vV1s/yypjjK8479aKKVHqKfQLoDyGOBnFYsgGTx2ooqK26Kp7GcxJHPNFFFZmh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AutoShape 20" descr="data:image/jpg;base64,%20/9j/4AAQSkZJRgABAQEAYABgAAD/2wBDAAUDBAQEAwUEBAQFBQUGBwwIBwcHBw8LCwkMEQ8SEhEPERETFhwXExQaFRERGCEYGh0dHx8fExciJCIeJBweHx7/2wBDAQUFBQcGBw4ICA4eFBEUHh4eHh4eHh4eHh4eHh4eHh4eHh4eHh4eHh4eHh4eHh4eHh4eHh4eHh4eHh4eHh4eHh7/wAARCAFeAQ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CmG8whX5XvzVTR9YttS1O+gs5lkit9qhx0c87seoHAzXlXibxBr+tyGG2ZbKzz/q43O5h7t3rqfhhMi6olqqbP9DbI9CGFfOyhaJ9Iq3NJJLQ9Jt1PCnk1fjHylqrW20kc4yetXT5KR83EQ9y2KxjSnJXSNHVinZsTaNme9IF+Yninq8bgeW6sMdjmnpHFvxNKUH8TbSQo96PZy2aD2ite5Vfpx9BWXrG6S0nt1bBeNkB9yMVrXUah8I25c5DDuPWsrUxtG7PNTy2YOSsfK89gLZJFuJSlwi73DdQc8AepzXS+FNSge6XxBrF2jNZRiOFCc4OPvY9T/OtL4r+H4m15NXVgIJuJY84Ib1Hsa4aW1tob2OR95tdw8xcn/CvXdqsbN/12PJs6ctEekeD7qa+1a/8AEdw5iNyBFbqTysQ7/iaf4w1b7LNaXAcufmGB1IBU/wDsv61m2eqw+SqrJGIgBgjgAUTIl/cCRQTGo2xkjr715/LefNJaHYnaNkytG17rdw6w27IjA73YnjJzxXoHhbSpNPtFjDHGM8+tHhHSNtt5kiYTPA9a6iOEeYQRx7VjUqX0WxtTh1e4ltGxUbxzUurRY0e6UY/1TfyqxEgGfY03V1zplzngeU/4cVzJ+8joa0Y6/wBF0vUUxeWcUhx1I5rCufBdvEzNp9xJD6Lk4FdcnCDp+NO2s+Plz7AUKUk9AaTOD+xa5Y8rc3Kgc5Rtwqzbaxr0ZA+2xzgH7sqc12aWs7cCGVv+Ak0kvh6S6Xa+nSknuIyK2jKp2Iaiupzi+KL2H/j60aGT1MfBptp4ztbq9hsxaC2eRwGLZGB36+wq/qfhq8s5gitJE2AfLkHauK8TaPqjhkikSJl/i2ZOO/0raM43tJWM5c1ro7fS/F2kXEF7qHlwx2wcxxbiT1bAI9fX8ayvGPii30/Ti9jctNITt3wKG8snuQe1cfoFrdrHcWd5b28duG3xhuQx9cdiK5nxzNYLqlrYxWcLSCVZC4mIAP8Au/1JrenCE56GU6sowPXbbxGslxLbW7xXT2sSmdUPzbyuTx2+lX9K1mHULkW6ROG8rzCSMADOP6/pXjek3Usul3CjFwXkY5SRYpoDn36j35rrfhAtw17qOoMrLbzOI1VpvM+YfeIxxipr0oxg2OnWlKSR6Oy81WuBhcY6GrbEkVWufuE+1ecdhRlwpOOvf0qq94kEylsZqxOfkJHGRXPeJi7RDULXLeWoWaMdRjuPWurDU7u/YictDphq6heWA+prH8ReIbqwjN1JYvfafLxIEj8wKO+4elcFeeIk2EGXA9c1z7/EXVNMuBb6TKZDIcEMMqa9GnGUtLHNVqxitWb15qvwxvZzM+ly2rHqsIdFJ+gopZdPXxAkd5qTsLjb8wiRQBn8KK25Wc/tP6scTatdW+Li2uPPjB+YZzxXoHgO7jbxTplxHkC5ieM4/vYH+FeZxxTaZsmVsxscOM9q6/wldLbXVpOHKrbXyPkdQjdf0rnqxutBUpao95huooJmMqZVF59s02/a0ZPP+ylkPVo3/mKydR1zTdPvpra8S8Lt82YrdnGOwyOKzv8AhLLCIFbXT9TnyOY2t+Pz7VdCUI00rirKTm9DeS50lgqxXUkEoP3ZHI/UVHe6n5cfk3jLNA3QMxYH8hz+dclf65dzEm08L3GT082VVH6ZNc34h8S+MtPsXaM22mwE4GxTK4J7gtwPyrT2tOb5bmLjUiuax6xFqtlYaaMRSLFgfuF+Yx5PBC9RUVvPHfwfaIWLoSR0wQRwQfyryCw8YSa3pVto2rXWy6hKtFeFVBkKj5QSeNwPqQCO6nrYTUPF2go0bXJh08szLdJbbo84JCnPKk8YB9fSoq4W+kdx08Vb4jo/GWmw6hdGGSPMYUAV53qPgm6hnY2t5hewZc8V0A1PxIniHSX1Z50sL3DR+bCE3r03YHuRXXyWbO24LkEZHFcVR1cLK19zrp8mIV0jzDS/BbxuGll3/MDgDgV7Z8PPDdqIrWG8i8yOVpHJRAxwMAZz2GD+dcn9s0+11D7GFlnumYKEjXIVj0BPQGu48I+KrOEwRQxz2V5E32V4rhNheTJZlU8jOGGPXBrpwyq1Jqc1oc9WpSguWMtSD4ieNvD/AIQvE0y38NT3Lso8uWZUjibjttGevHSuXtvi5oHzLdeEbjOf+WM+ee/pXqfjXTLfxVo72d9aecrLlHKhJYj6g/5zXz5N8MvFketnT7PR5LtQcxSoo2MvUZPY/WvQdKnN2sYSqVIa3Po3wrpfh3xVpMOoaFfQzrJGHMST4lj9Q6kEgg1k+MNLt7LRZJoZpD5izxlXA42qOcj61g/CD4U+O/DGuw+Il1HStITBW4tkYzkxZ+ZCBxzjOckg10vjqRX8KQMG3bort84xnJx/SuXGYWnTpcyjZ/8ABRvhsRUnPlb0Lvg6aGLUFjuYw8MgyR3yB69a6rx3r2i+EtBlvBpd3dTfZ2lgUROYmYDhWfov+eK4C1kaF4pozhoyGHPpXc+ItNtfG3g9NGudU1SxgnYH/Q2AMgI+62eo9v8ACufLaqs4PfoaY6EtJJnmL/tDaKkMSweCbmacr86ifKhu4Bx/Stzwv8a/C+qTx22peE7/AE2SVwquI0lTnuTkED8DUOnfADwHpqM+pXOu37EY2mZIlBz97C/41Y0n4QfD2yuzdf2Xq1x5J3LFeXYMT4ORwByPrXrKE+n5HEpRtqdP4ktYrzTxPbt5htMFHA4kgboR9DxXJTWsUxIeMHjqRXfXGoPc3cMr2kcdvFGUAhlyjxngqwIGCB0rnNXsDZ3zRD5oz80T/wB5DyDXl5nh+WXOvmehga148jOWk0Oz8llaMHqelcLrXhNZFkm+zqQPbmvWrGFZrvyym4KpYr3PNSeILS2gkSNIyPMXJHauFUJqn7SL0OmU4OfI0fOl74HgVjIFmjDHkI3Br0fwlYf2bo9vEoI2L0IxXTyaZbs2dvvT5LVVOFUAVnKrKStIuNKMXdFYOSnXtUUx+U1baHoO1QSx/KfpWJoc9rcyRWkhZiAQV4rzvTdXvLTV1tJ5SySt8rMevsa9C1+38y3kT2yPwrznX7TbC0+wlovmUj1FdeHnZmVRNsr/ABE0KwMyzK4hlfl9vCj61yHhjQpLrxXBDCyzoUZkKewr2/wdpdjqGkQ3V1ClxcTJu3uN23PYZ6Vka94Ju/D+s2/ifw1GoKyAXNv/AAlCfmI9OK9mlNLQ58Th4WbirlrSrOSOzVHj2MOoIor0H7BZ3CrPG0eHAJwaK7vYxPP52fM2s2M9xABb8kHkZqz4bIhvGikcEBlUn3CmqRu9VRTCsO9um8CptHt2GpW1nI2XLebOfb0rx7e7ytmytzXPp3SzFdaZbXRCS+bEjbtvXIFXoLeHHEMef90VkeCbpbzwvYSpgJ5e0Aeikj+ldDbrnpmvNUbM9O+lxn2aFjgwoR9BXB/HCzjHgi7K26hEKMzKmWA3DkV6XBF8pZuMVQ8T6Yt9ot5E0e8G3YH8q3pNRlzGFZc0XE+QLW6soFXzLsL5pBPl5O1QTw3vwOKba+IDZH/RL29hI6NE5UAf7uQK9EuPhrZJKT/Z0uCe5PFFr8PrPzQo00tz0yf1ru+v030PN+pTW7OR0zxFqmtanZeb5+o3cUm4zXc5IC5HAHbt054r3GQrDpjT9lXisDSfAy2DmZbGBG4AAPP512l3aRTaZ5SgAYGcdq48XJ1WrxsjrwsFTTs7s4jUNBa20KeLSriO7F3OJpld8YAwQB2LZzzx2rlNRu7yTUybjTfs90dsdv5XyqMfdbrkt7jmtaTwtqba0sMOvTWVnNcjzghIABOC35Gu78J/DSwtL9dQiv7a7uwW5luVk43cH7wOcY4ruw2InOPK2rficeJwFDm5kmvyO/0/UZ73RrUXLtJOkK9flLnGCe360s0bKzzREGTGQTjIH1x9a0bbT7xYVQW0Eqrj5Fl3ZHtgVoNarHiRtJkhI77Npx/WvUjKNjJxZzcnzRm5KCJ45AyNG+C2T0NZfjklvDkXXmyuG5OeryV0eq273rxW1tCqRbt829cMx6Ae/rXP+O0SPSEhXhU05sZ9DuNebmM1KDS8vzOrCxanf1Ksf3F4zwK6fwzdPJpstiRuaJhJGPXngfTP/oVdl/whumuAy7Dx/wA81/pikt/BsFvdedA0a8EcBgcf99YrlpZdWpz5kzapjKc48rM2DVPOj/1LbsdFbH8+Kk2LcxyERAgDkHC/qDV6XwhNcTCRbr7Ln/WCN8hj64K8VJaeFrW11CKzfVmWeQFtwVug7kDA717sJysrrU8x8t9GY8sax2Uqqoi2IXGGDcjke9R3j3ev+GLa+n8kvaLhCqBS0ZxwR6g/oauaymn6fqUtitxc3nlnDOEwpOM45b+lVv7TWC3igtraUxRAhIpJQEwRjGAuf1rhxdelU9xv1OuhRnFqaR5/4gOtafe2+qaLFHPJGpSSCQkK6n6dDT7a/wBW1dvtmqWKWJHyxwK5faO5JIHJroZoWUbzGyj6HArM1e7tbCylvLuZIIIVLO7HAArwueaj7Poepyx5udkbrx+FVnB4rmp/iX4OSJpW1RtqkjHksCfwIqCw+JPgu/kMcetQxsoLfvlKDH1PFJ4aqlflYLEUnpzI6mRflz0qCUcU60vLW+g86zuYriM8ho3DD9KV+VrBrozdNPYyb6zjkYOyBmAIB9Aa4/WNO3RzJt4we1egSKpByOaxdUt1JbgYYc0Rk0OUbmN8Opkg09bPdgxEqAfSvQbRY7iIxyEFSOhrxqW4m0PWiy8RSNtP9K7jRtbMsHXHFetSnzIzi1sQ3Gl3NnqFytpqTrau26ONlzs9cH0op93qC+ZyyZ96K6PbSXUn2FN9D57tbrVGPlxMGPTJHIrS023ks5XeVy08i8t9TiqsH+lqZUGy4j6j1qxb3JkbcfvBRkeuDWc/JHmxR9A/CqeK48MeRCCBbztF+WD/AFruoF2rXlnwOvFJ1SxBOVdZ1HbDcH9cV6rEOg7VwSVpHdF3ii5Au7jr6ir9rEHJHABwKyrq6WwsJ7xkLeUhfbnGcdq4TxL4w1Wy0oX8Uct0jgPEIxgDJ+7gdfr3roo0nMwrVVA9Wura22j90jD/AHQcV5prV7bya3dWi7YvKYIccY4ByR7560vh3WNRm0qHULyCSwuZMtsZ88Z4yPesjxvod7qFyniXQSVuHXbPGO5HGf0xXRyKi7s5nN1Y2Rmanpuq3Hiu11iDWpYbUMoktuSB/srzjB569PeugnvIodrtjfLLhk7Bc46+1cW+peItzK9iofGD8gP9RWzoel6lqU6TX3yRqwYqFAz3wKdWvT5Grk0qNTmWh1Y062lniAjAZmA/OuhbwnJG0iJdQhUdkyY2wSpIPQeoqlpUIl1ayhb+OdFP4kVv3k8zXA87eEZ2cFW6ZYn6964cNRhKLbXU6sTXlTaSMZ/DN4gIWSEn1CuP/ZaQaPq1qxkt7lUbHWO62H+YrgEsp2knupNb1W5ld2dYkvXRFyfrS2p1lY3VtR1TTuOGF8WOfoSa6fq9JbNiVSq1qkehK/iqFAEubpwT085Zc/qaxvGH9pPpl3Lqkciv9kdE3R7BtCngADFQfDi91d9PumvNQbU9k5HmSkZ2ccZ9etbXxByvhFjuypN0Vx/uJRXw1qfMptr1M6eITny8qud8nhO8eO4/4mdsyXD+ZhrYhgCBxkNVVPBWsxTs0OthY+MKrzIQfqGPFaWlSQCyjkmtyZHLEssxz1wBx9BxT72R3JWCe6iBUc784/H8a9FYOnJKXLv5s5ljKsdLr7kZ1p4T8aLIfK1xdoJK7LmQk57HeK3tH0bXLe/sX1ScXEwyMg5P3Tnke9Jpt9MdsMdzc3EqkZBA5H6VsyvfmaIvFLEscoKSEfMEJwc8VUcNCm1JN/e2RPETqKzS+44/4jxSWGpS6hdo4iaJZMs24kAYPA/lXI/8LJ+HcUef7eEEmOYjbSbx7fd616P44tbaWeBmna5MkZWRXyVAB4xmvPbvwdoBuTK2mqWPGNxx/OvKrzdKvKyPQpR9pSjqc1rHxq8PW9rMulaTql8NpzNPGIol46/Nyfy/KuEm1xfGNhHZ3wW4hkctJGj/AGfaR0GCctz07cVe+OdlDpvhMrZwRW6/aVBWNfmcc8D1NcjoFjPJ5F0dPttVijtv3NzJMI32Hor5GMj8DWdScppS2ZvShCLcXqjjNQ+H2qX+vXFwNQ+0aYt2sBmLm4lDEZ5VeTj3I6Vw+u6S1h4hutHj/wBIkgmaFTGD8+D1A/WvYLaaJ4LGG5sEht5NTe7nk02XKW+xdqOxH38kNn1rU8K6P4LuPGlv4k07Ubu71V7lp5VMqlM8ljjGQPau6OJlH4tThlh4yfuaHhWkaxrGh6is2j31xbShuAj5DexHQ19VeCtQvNU8LWF9qVu0F3NCGlQqVw30PT1/GqdxonhKbVL/AFyDTIItQN0EMqqMZCAnA6A57jFdDbWdzFEGDpMp5+U8j8K4sdUVVK0TpwlJ0m7sQ/exxVHUIwy1cmDI3IIPvVa6JOc9DXl2PRucl4j0qPUNPZdo8wA4Ncvpc1581jIximi6se47GvQZF+Uj0NZXiHRLXUo1ZlaOVR8skZwwrooV+R2exEo31Ryl3fG3k8ua53N60V5P4x/tTT/EN1Y3F3M5ichSTjK9jRXuxocyTR5U8aoyasX9PuV/ttvL5BP51Ko2XU7xjcqOc49KgT+z9MjaSOUzTEYX2ptg1wEZ5rhYRId3PU/hWLV9UQnZ2O8+HnjJvDst9Otr9pK2rHaXCBsYIyT+PA5NVtX+LnjO6mnt11CHTQzcCKIBk56Buv61gWkVvDIty0aXkQG4oSeSOcVi6zp0Z1F3tLsXEeQdxBDH3xWlClTd3Yyr1KkWlfQ77Tviz4tbSJNJvZoLxCJC8lwMsykfdJPp2+ver2h+PJ4XWKWVjcDEhCvvUtgH5ewHbA964C40i5Lx29vIk7yxhgIyecjO05/i9vUVoeHPDt1NJbRyWpnZ3Ae28s7lVsbGB7k/McDkBSTxWzioxbSMFKUmk2enXvjyKeIs0IWZuh3ZLH6V6V8PLw3Phm3mbcr8+YGPIYkk/hzXm3hfwHi9j2adsP8AecHA/E0k/wAVNK8L6jeaLaaXNerbylGuPOChnHDYGDwDxXnOpOu7RWh3xhGiryep7DcxxMpOxc+pWqzBRgKAB7CvEdU+OWpTJt0vR7SNQWy0srOdo74+XHH1qzovxxinuIo9U0dYFbAaSKUkA45OCOlZywdW17FxxlO9rnunh5VbxBYls4Em/j/ZBP8AStiPzZGDQ2rOTFlgD+lcn8NvEWj+IbxdQ027SVIIJJXQ8OhCE4I7V1lnfQqZZJPM3l0X/ZwF/nyea6MFR5lyyXUxxc7tOJ4n/wAID8R9NkkYXOlND5rMEluCpJY98r/Wsy88J/EydPJhaxnmjDZCXqBiPTBxX0TNcRyR/Iy4J5Pp9KoSu8blYsZ/h9O3fvXp/VonL7aW1zzf4S6dqmjaIbDxFay219Jds3l7gRKpxjBHHX3rrvG6vJ4R8tojExNyu3IOMotbbx/8SxnmVWZJN3DYOc1jeNJjb+ExcyRD901w5Td1winGfwrnxsFGk0l/VysNdVU7nUW4dWFuoKyIxUqH2kDJOcZ54OfzrRsHvZZzEYSzjJ3Hk498detc9beK4b2GC4n0nczxqwP2jdgEZx8ymrMeq6WXDf2bOkvZkkQk/wDjop0sfSSUbjnhqjd7He+E7O8bUR5yRhCPuhijAZ/Ou+QW5WRFAYJ8r55/DJryjw9dY1O1uJILy1VWDb5ioJA7BR8x/AV6JptvEZb6eC5EqXRB24OVJGeRnjj6V0+1U9UYSjbcxfHlmgt4JY42QeYQDnjGPSuIudwORznqQK7zxxcRNaRQvMd6SKccYPB5Hf8AGuEu5EA29TzXiY7+Mz1MH/DR4p8Z7WTWr82kdy8UMJDFV6bxzn615Bqfh3xE1vPaia08qXrhT834Zx+lfQXivSZJtUkmjX5X55rmJdBmkDEqFxyK4oV5wZ1ypqSPGdD0nxBpwnVWdbieD7GGiPWM4+UD19/eup0L4feKPCtlNfaPb297eTRlc79rIODgA9ecflXp3hjQYbZvtt7GjzA/ulxnaPX611CyJIOCMjtXrUVKUbz6nm1JKMrR6Hzto0PiyC0j066SS3dZnmneVuWc+1dXaN4mQKF1CNhgAfMO1erXmn2t4pW4gSX3I5H41gXnhW3wfszOB/dY/wBa569Ooveirm9GrB6M5u31bxVbr88cdyMdMg02XxdMnGoaPKo/vIp/pW3FoAMwi3MrnjBOKr3ei/Z5HiMjZB9ciuB1H1R3W7MzofE3h2Y4e4kt2PGHGMfnVz7ZpU0X+j6jBIewzg1TutFgmT94Ffn+JazZ/B+mys2YVBPQplSPyqeam+g7TRwnxc8OTalrkF5YIC7RbZT2JB4P5Giu2h8LQQ7lE07DsGlY4ortp42VOKiuhzTwtOcnJo8NZ4vMeUWpXHCjGRmrNlCZ5CghMsmMuzHhahiJNmAf4HywrStJ47G9cyN+6nUMrV2yk0mkcaV3cl08NaXhhGVBTevsQaXV/B9+lw09rKWRzkYPPNVzdJNqLTxkmGKPaW9STXr1ro91daXaXUIEglhViB2JHIrnnVnSs0axpwqKzPHbXRtcs5xNG0isvRsZI+lexfB6aNPEE+o64Hl1S6GFuJmJI4weOgJAxnr2qE6FqTMEjtJGJPQCrdrpOp28sMBtZUl3cEr05rOWMqNFRw0EeqajP5dqyqSjMNoZeq5HUV8w+LfAWp6NvuJLpLyBiS8qK25T6sOT+PNfSLO0dvGskmWCANn1xzXn/wAQL2W1MawRhpnySPQdq6KNXkMKtLnPnlWEczRTIu1eVb29anSESDzdpZSODitXWbK4fUJJ5bBHick+WihcfQ4OPyqnaw6hNK0dvYSRDPHBKqK71Wg1e5wulJO1j1j9m5pLXX764BXyI9Nl8xRjKhiEAbnPJII/Gveb/wA62lUGCVleQMjRgsoBA9M+leMfCdbjRIQtrGIpbhcXEzIGMgz0OR046V69F4j1DYqNHYuB/etU/wAK5Pr9KM+Y7I4SpyllLhlZW2zKpYclGA/HirjyxkcvszhRjnHP6VnReKLpRtksNPf/ALZMn/oLCpY/FDIBv0u25/uTSr/NjWv9qUe5LwdTsWdSf/REjt0kkklfYWLYwg5PT1xis7xtbKfBRtfMji3m4TfI2FTdGvJPYDvVqDxHZibzG0l4z/ejus4/Na5Pxd420qTUJ9F1S1uI9OuEZVkdhuDOu1iGAAzgDisK+LhWi4xl/Vy6VCVOSbR2EGk6T4f0OG617V7eKG3RInkEgjhLBegduW6cbVORWfZePtOvp2tfBOmPqDI4je7IMEKE+rkGRv8AgIXp71bsI9E8S+CpPDc90l5ZGBY0diBIAowv/Al6g/hXFfDvyvhr4om0HxAmYZH862nH3bhDgK2egIx/OsnyxpuVFajTlKpy1HoHjxvivJbyT/aYobHGZINNBjbHuT87fifwrsv2cfH4vobnwfrV1LbyT4EUqvscNkfxHp0xXnPiz4tal4i165t9Ovl0/TIpXWJIxtZ1XgFnHOTjoMAV5h4nkkjQXSqrMswk3sSfx5PNejhadXkvUsc9eVO/uH2VH4gsb7WNQ0y5tbiya0lKqZZxIB/tA/3T3A6daragjJOVY8g9u9fEmmXtjO6bhJbv32EjjucZ5rspLtrXQpJrXXJp4sYKrNIHHHBGTx0rjxtKMpLo2dGFqNJ9j6WuQD94AmuU8Wak2liJ1sZ54SxEjRLuKD1x1NeX+FfFRiviNW1XVUs5FURzC4eRIuOd4znPvXc3t2YbaGSz1ya5ZmUquPMR484yxOePTBrzK6lhZ6o641Y1Yiafrtncz+ZbXcMmeCm7DZ9CDyK05mmeMXdicP8Axoa4zxbomk32qm4m1qz05oU3mUIsbZHvnP5VNpNjrNjCtxoni601QSkMsd0p2bfZhz+lb084oOKc3a5xOg3JqLOwg1iaQhGtAjDgnNXI9Tx8kqAN6hM1gRawwRzd2MtrOo5kjXejD1HcD6iqbeKY7n5La8hlHQhXXI+oyCK9CFanNXi7mLTg7M6+QtcLwsbem9a8+1vWNSbx6dJhW1FjHGPNYRfMWxyAc/Sr02pbrWScXkoKKW2qc/lXP+G9zTTXUgLFjncepNZYpwjTdzow3NKaSZ0LDJIpuOQc0qv0PrSj7x+teGj2LkUifNnHWipcfhRVWEfLlvcLHdSswJhcnIq0s6+WIl2XEPYE8rSWfkRqUjs2uD/ExqXy9OlyJIWtpO3YV7smr7HjxTsLNJst0RI0jDNxGP61778NLwzeDrNSys0QMZIPXByCfzr54Zs3Hk4GV4B9a9V+DetkyT6XIpUMBJHx/EoAYflj8q568fdNqUvePY7OXYylVAwMGrk86fLyC3oaxYpeAB61aiLM4bHbmudM2aJZhG4I67u/pXF/EGC3tLQ6h9lkuZmcRKqOFOMEk88cAE12RO0jivM/jpdxroAjkRJA864VicDhueO4zmtKSVSaizKq3CLkjj7fxLo0sDMySLKpIMLJ82Ouc9MdO+eatWfirw1CT5hkUdRthJB/KuCbzLW52m53pINiyAEBlPuR07VqWVhp9jqNrcahJc3GnIVM4hQCZO+QH+Ur0wehyK73gaTOFYuoj3/4eGx1S/uYVt5HNjErS28imJtz7QnXsSw6V6bL4Xg3Y+zMp7GO5IH/AI8p/nXi37Nlw9xNqKoMLPqMG3ILbo41dgSTyCDsH4V9FB2UmRuFUZOfSuWrSp0LRSv6m9OrOr71zhZNL0lrh7eHV1E8bESIWicoR2ID5/Skfw/Ky7orqJ17Fo5Bn8lI/WvDfFFpdeINav7+d3NvNcSNGqtsRAHIJ/E/qRWXpUOsR6lF/ZF9dwxiYr5bXDDCjGense1T7ClJapfibuulV9nGT7dD386HqGdsYgmIOSI5kJH4ZzWF4o8NRXmn3EWqQy2iSIULPHgksCOAepr1DTYo4bC3huNsrRwKrM/zFiFAJOe5rifG0cL6XePBEZ3csVSI/dZB0x681hDDQlrC90OdacXZnmdx4k0DwnG1vpUKebbpnaHJYkADkk45PpjvWx4e8UL4mgxr9pbXXlATxI8mTjoQpByo4Pr0ryDVvtNj4lur7VdOj1TTpF3yQxv5ZPy/K7H+FxjntnIxWn8Hb+WG4vNTRoprpQHgE7KscCA5I+bkkkrhV6jntXpRw9oXT1MHrJKSa/I19X+FOvRvda14bkW/sjK2bUtsnhzztOeG646g+1ee69c39mfsV9a3drcLKBsmQqykezda+qdTku4fhxd3Zjitb/U9rySpnYjhs9RnPJ/Q1zk8Wqzafs8WeGrfWNOUDF2YRNCwPQq/b9Kv2tSm7bow9lGfkz5tstSspiq3ESK2fmZRgj3roL6ysbbQmvrXUDMvdVPJz2Neh+Jfhd4B1a2a60KefRLpeSqsZI2J6KFY5H1B9a53VPgn4ottIN5peqWV3bTqEVJWMcsrHrtXBGPckd6UqyqSTjK3kUoOCs4h4EbRLqWC01OW6jtGQFoRwZT2Vj2Hc45Ne6zf8I3F4NW20aKzhljaI7IU2d+eMZPXrXz7r/g3xh4UjtW1ezAab5USCUTyYHchece9XtG8VSW9k9pM186pjzsocxj34yB9a4c2ouqlKEr+Q6CtoanxGt1utQjjvrLTiBMiw3HmfOyluVIz0o+Inn6JPYWem2atH9nEj3BLl5H67QQwC+gAFM1qzgu3jvtTsI2jjICzLKPmGMg5HtWlp2ttcXW2DVYra3VvkW4tlm2n/ZYkEDPrmvMoYmlGnGM47fcaUoSpuXmVR4g1fQ7+fT55JZ2SFJQW+VgrrnBOeo6VdsNc0PUZI9uhwPqbnFu7qEG49z/+qoPHl3pWmXkd/DcwXdxcWUpxgvJJKGGWYYwAMjAH06U7wFHb3fiGXVp7Q+XACYpi45nIw+APT5hz3rKtRoKi60W0vJ/Iqi+aco1Fft/wTY1Cz0e9tda0vTNsF9CibwhICsFBG0Z6H+dcz8PNWnfdZahdptjBCl8ZLZ6ZrlfF2tf2L46ub7w3Jc3KQqTqE0xykrE8rxxjoPrTtFW3uZ21rzFgt8swtW4bJH8q2jRlTw7cpNppNN737HZhMTCUZQlpJXPY1UNECp6UFfn6nkVR8IJKdCtzPne2WOfQ81qlfl+lZq6Wp0J3QxW/2R+JooOAenHaiqKPlqynkEqxtK0UefmK+taGqiH7GT5wYjkHIzWfJG8KhpEBGOo5H401bm3B+W2DN7sSPyr6Bxu1JHiKVlZkcOfPTcSMjOfSuy8BahIPFOmx7ssZSG2j+Eg//Wrkoblo2eQhS7jbnGcD2r034T+F7lLhdYv4fJZgFgjIwQv94+5rLEyUYXkXRTcrRPW9PUsgLVoxjbnr0qvEgRfpU6n5PumvJcz0OUG5JIzj3rx348bylsdpdVmyRjgDb1New3HCbMZJ6mvKvjCuqGDzrOxhuYUOZvMQMQAQRgHqOOa6cHNe1VzmxUX7N2PJpRqF7HawgTSxNuS3j6jryF9Oa0bTVNLfwvPpuo27x6nC2+G885281BgCEp0HOTu7AdOlYJMq4/0eUH3WprG6a3vYbj7N5rxurBJYt6Ng8KQeo9q97mTPG5WfQH7N+nSWOvz3H2uOZJLeB1jTeDD5gL7SCMZxjoT9a981iaWLRbySNHZzCQm3k5PHH5187/s/W+siQ3kiNCl/dpIhP/POMMCAOwyQAPavoZriR0VHVSuwncgIPsRjpXLPCutJyTOqjiFRaurnzd4vtbrSNRuJHVo7G5bcvmZVEc/eBP8ADzyO1Xvh7p8mqa7Y3EgK26zL5X7zcrkn2AB44JxXt8onACG9lk3YBZwrYP4jH86akkEDK0ttaNOpykiWwU8dyR/Ss54KtyWTVzsji8K8S68oPXp5nQMFaJwoGOO9eP8AxSu7rR9HtL603kPdTzkKeCiHbj39a9Usr6O5M8IjZWhUMx7EGvPfjBF/xIbO0kwWj0hpGAHAZ8t/hWCUqNObktdEZJqpOKXmzyWybwz4i1FtRmt723usEvBC+1H3ZO5kbOeTng4rptEuPA+k3VxealFfXFxvjkU/aUWMFBjZsHbA4/XPGKUWg6df6TZm4tl3C2j5HB+6KbbeF9It5N0dmm7scd653j2tL7Gqw3U7O01258X2gNtarYadBIyw2qj7/qWPX6eldfpMOsaXGH0VvMjZQWtZsFJCOCcHge/Sud8KWaWOmomzaGYnHpXa6RcrFEY2toLiJ1+aOcEqTjrxj/69Kji3z3kyqlD3fdOE8cWej6joA1K3jttE1m3uD9psrcu8csf8T7gNqnBOBu9a5zw94z/tjxakCyZs7JzGiDoFQD+bkfgor0f4leBdQmRYdY1QNabVZIo7R0hXcoIUBRjgECvIYPCU/g+W8v7GSO6icZkURSK2M9iVrvnByekTljNRWrO5k1S21fU76/ttVktr3BtAickovUDuuTk5FcbqfnaldQeHNAupdP1ITJcTLOnyXEO7DliPvcYyCeeBTbjRj4a8Jw6leQPeT38jzslmSZY1YZx054wPTJrE8O63cNZSAT6zdJdOyKZlRLu1hzhyG5JAPPr6VnyNPU05k0aFr4EGoeIL7TdB1XUYIYm3Rm4tlaGRgOQgbHAPGRUOu+FvEa3S2d3qGlOGX5JYrPa5UcZGDjv71fa8uFuYPOa7uLXTl3R3agsZ4iuCT3JH51H4K0m71L4gSXdjrX23RpWNzE8s/wAoZlwwJ7dMbfYcVhKip3aWvoWnFbnLv4L1pJ42TVIZVQMP3kRBAOM8846Vr2+ja3awJawmwWAAgIrsoGfwr2pvCs8h+WTT+T3uVFNvPBOpW5Qyw2YVwGV/tMYXH4nn8K5Z0a1RJSh+BvH2K2keHXfhbUbyP7PJJaQ2+4MYkLEMfU8DNXtF8FwpOsl3IZsMG2KuFP1r1bVfDc2mxwzzrA8UxKo8UgdSR1GRVJbWNSNq1jNzp+5JWNKdKm/ejqVYV8oBFXCgdqlSQMxUrt9KmMKrnFNaFS2/HPasrnTYiHUjAODRT3U54FFMo8RuvhTrEbN9k1G0lU8DcGU4/X+dFn8KdYchbnVLSGM/e2BnP9BXsgXP4GnrHznHFdH1+tbc5vqlO5xXhf4daLpEguZFa9uF6PMBhT7L0rsYYVR0AHGc1YIIAX86ai/vv8a5alWc3eTubxpxgrJF8j5cVIByPQZqFDuK+1SK3Jx+NCkS0LJg9cZrI1O3MlvIuzdk9xnitMnDZoP3jT5iWjjZNHj72qf98CtXwtoNodYiuJLCN0tUa5YeVn7ilh+oFbpVfQCuk8Jae91Z6iYLfzWKxRFAwBKGQF8AkZO1a6cJedaMTnxNo0mzKS0SwutPtlh8lrW0QNsQLl35bHoepraj1KERhSs+MADy3B4/EVe1zTml1I30cFzC77Qyz2z4G3phlBA/Ws5rG4kTbFhmB5jFwoYj2BCmvp6E0oJS0Z401d6F1jZYJa4YBx8rMgIx279jUQtbGWUvJLFOXwdpZl56gjg+lW49NuPJHl2NyjbRgG1LYPplSR9aadEdoPMjhnS4VTlTbMOfQZroTT2MmmQRJFHY6p9mi2gQ7QA+8sWzjn8RgVz/AMXEV7/Urbjbb2QgX2Cxf/XrrtC0fUI7GCO7hnE13dxPOViOFAYcY7AAVw/j6b7Vea7OONxmwPwIrwsxl7j85fkelhF7/ojF8OWccmg6e3Xdaxc/8BFacWmwrIGCDI9apeEs/wDCOaZz/wAukR/8cFbSsM14k37zPRjsi1DHt4wMCr8DOE7VnCToKsRSfJwT15oUgsevaJfWOsaXBba0UmWWCNj5h5ByVJB/Cuc1/wCDo1LW7uWx1G1gtJEGxZXaVmOMYbngd+OB6Vk2kzDSbKVOT5U0fXuGDD/0KuZ+KmveM9Ps4pkkCwqquHt3X5JGBxtLYY9V6ZA719TSqrkvbdL8jwqsE52vbcwPGXwV8RC3k02LWraCKNiVRWZ8H2JHAPcCvEbjQde8F+LFh1CV5hbISki5IjBHJ45I6gj8q9H8LeLPGFrrep3ltNFLc3eGnk1K4JjUDcdqliAG3HovGPpW9qOvW2paeZNavtPN40ZV2Eaoc+g2sw7nqfwrSfJyaIxU1GdudHj9zrNja2pg0n7XaTytkSWF95i7j/eSQg468V6X8LfDUmnaKsmoXLmaRSwWPGFJPc9Ocjp0rNki8D2t0s809iJtqsSgJOflz0H1rpdL8V+Hjbtb6e80hRcLsj64GMDJB7CnChCPUdTGQXxSSOx0d3tUZ3v4pSF3KjrywwD6/hXSR+bdafZiG4tYntZXVlnPWM8rj868p8K6pFewSN5jLKkjhkYfOBuOMjtXTLIrIN27pzkdRWUlC7VtGbQqNpNM6LULm0vNNvrO4ntwWHmxMhyvmrwcezDFcW0EqKWZTjPrV5GVTs+Yqeg202TBgdRHJuboSB/KuTEYWNZX6o6qOJlTduhQOD9KjAwKks7zSN++6ku9qkr5QgIkY/qAPc02RkaQmJHRGPyhjyB714cqbhuevGalsR57dcUUh60VJoRImTUuztzx1pyqMAd+tOYcHj86wbLID94nHSoJZo4AHlfaCeOKsPny65LxldXMKRSW5UPG2AGPBBHOfyzWlKKnNIDrrGZJovMjbcKsR5z+Ga8w03VdWto5rqC6imeZAQn/ACz46YP9a63w74ljvwYLlFhulUfKpyrD2rerQlDVbCnTktToJDz7U0H86jibchXqRzQW5XtzXPcxJz2roPBHmNr8NurBVlBDnYpIA9NwPtXOnlhW34MjeTXVKqpZEyNx9WA/rW2Fk1Vi1uYYhfumetWuksyBk1i8Kf8ATKUKP/HQKll0VZABJfXrfW4f/Gq9t4d0uS0jkjt2sp2QFpLSQxNnHJ4wCfqKrvpPiqzcNpviRLuMf8stQtwT/wB9pg/pX2Cg0k2m/mfP+69pW9UXo/D1iB8zTufVpW/xo/4RvSt+5oS3sWNcp4m8beJ/Da79U8KiaIJnz7WUujuSAqjjIJznmsm8+NukW+vWOl/2XcEyqzXLM4VocDn5T1545xUe2w6dpaPzuaewrtXWvpY7O8sLTStZ0ya1tygNwFZg3ZgVx+oryD4gQm31DXYNuNpm4+oJrtpvH+i+JJEg02Ro721KzTW8g/eKgdfm47cVR8Us1n8TZmjZYzOh2FkDDLRYHBBH3hXBjowrQiovTm/M3wkpU5y5lrY8+8HLI3hbSfkbP2GLIweu0Vp3MyWq+ZcN5a9csP5VseOPGV3p6mDR7+aNVAzO8+ABjJwqgADtzXnH/E5168e6v72aRHOWlkGJG/PoK5XlkZO6k/uOLE8RU6EdEnbzNW/8WwR2jXGn2st6F6kfKB7+v6VR/wCEsu7lohb3ltCsn8ATLjj3pltHb6XfmwGPLmG6NiPzHNNsrOyjupbe4t4Dj543KgZX0zXTTwNGPS54OI4hxFRPVpbq3Vf8AvyavqEsC2739zMiksqBtqgnrwPoK5XxjLNZx/atxKY3SIT94fWr76tbWl5JawRvcEH5XiBb8DWJrVjf6tKba6kFlDMColl6AEfzrtSilZHFH20pKVSW+up0Xhm/tbmxE8aQQwEDYuRnGOT7028mbULxdkMKWsTZ/eIf3h/wqpoNnoGnwpbW14tyYEAZz3HtS+Itb8pI109RvJ5Gckj29KtK61ORt+2fKvvMHxlbabq0bR3vmwXcUm22FswBCYyS3Yj2NcJo2pXlnqJt5GcFGzG56sM8Z967rQdZaHVbiTULXeJmy3yenpXPeJo7O/1aWTTg8cW4yBGXkEdaV13PWoxXJyTXTRnXeGtUkbxdFNbtw7qJc9/l+YfnXrcTfKOTjPFeK+Dre5j1OzmghaSOOQNcOBkJuBxn8a9ltyZUDjOOuKykezl/8MtkblI6EUx1VjuLHjtjipV3Fl5608REN2IqbneincWEwR7mKJmgUAuwHC56VSkHAxXRwSfLNas2FmiKY9+oP5gVzrcAhuo614mPoqnJSXU9nB1eePK+hG23NFL2HIFFcJ2CAkHn6UN9yvC4fiN4qjusteW8gJ+68C7Tj6c13fg74gW+uW5iuLG4ivY/9akKF0I7MO+PrW1TA1aavuZxxVOTsdnO2FHHvXC/EGTE0R25iAwwIyMEV01xrVr/ABQ3oHvbsOKyNXm07Uom+Z1zx80ZqaMJRkm0U6sVqmcdaSXAuhEqQizWIbGB53emPTFFs0dvrccsMj+dI68BuAB6DtxWfq9hfWkjvp8/mQj+Ao2R+OKl0+eJng/0UwsozLNM23JPYV6kneNxPEwtyo9a0K4NxbI7dcEHNXW5YD3rG0fUdJhtoYV1C1Dbckecvf8AGtNbm3ZlPnxYzkHeK8aSd9ibruWhy9dD4GkC62wz96MKOcfxr61zME0LPhZom+jg1veDE83xBGu0kFGPHfAzV4b+LEzr605Huen4FlCAuAFAx1qfOOc1xtiLO61K5s7u6lRoIwBEqvkrwcnjHHQY561d1G2hSzka1udQWUrgdVBPvlf6V9pRnN000j5iUUpanRNLEOsiD6sK808d/DPwRq+o3GtNdJpOqyoEFws2EHr8mQMnvTpNMmcIZry/8yMkZMoUN168Dnr+BrS+2aT9jigeRg6KPma6DjcCMggMauUHUVppWHGThrFnn3gn4d2fhe21q9s/EllrWq3xVHEBWNIrcZ4xzkk4z9Kq/HTXLe11TTZFLTXNxp8bmGLk555J7Cu2u7fTItTN9Y6hGlvKhEixoBg5HBIHNeJfEDVI5NbnDthLRVt9z8HCCuerGnd01HazOXGYipTpOb1b0MaPUbl7qCXU4I0t2b7obOD2zW7FeX1yhEJFrAT1wC5/wrl7YT6xAYVj8q2PIdxyT2wK0vDWoLHZtaXj7JrclMnqw7D3qFufL16blT5oxXMt12NeSwVrdj5kkk5GVd2yQfaqMcseolTcGV5U+VoY1wAfc1ZZ9SnO22hECf8APSbr+AqrcRyaKy3iyPMJHxc8Yz70Mzw8nbklL3+n9dC9YubmKS3tfLsmjO1lMYJHv1rirux1DVNXmhmuZXjibaADwfWuvvh5iR6jYN8+M7lGdy1GqNaRm+iZWinILsBjB/wp21N6NdxTlHRv70+upkReFY4oWdbl7eXbgbWzn65qHwrGIdcngufLMyx/KQPvD1FbGu30Wn2g+YPLKPl9hXDWt/PD4kgvUbeY43DIf48jgfpTaSNKbq1Iy80dtrV5a2sLhWj8zHOMZFcM9xGVnvpiF3k4yeiioNUknubiRrtwJHbfuHTHcVDbXLDUrN5I4pbSRjCIlmVHQkcMxPCjpye2aTbZ3YHLuZ2T9WegfDW5vNF8O3F1rccsXh/XIPLtLnYpRbhWyu49R0I+p/GvR9KbfbRsuSCo5BrG+GfhDQNa1/U/Bt3qF7iyihu7dYLhZYXb+OVW5AbJA4xW+baPS9Ru9Ny+bSdo139cdj+VKqnZM+kUIxfLEuRjaQWzVsYK57VQW8gUDdIAKsRXlu4wJl/OsbGhI0RzvJxWJcrsuHX15FaM2pWkbEPcRj6sOKzru6tblxJbzRuRwQrA1yY6k50r9jqwdTlqW7kKnaSKKGxmivBPbR8sSkC43HHWrXhfU5NL8QW11DIUXzAknOAUJ5B9v8Kq3PyyKW6Z71VuH2yEr1zn8a+qlHmi0z59Ts7n0houo/aE27vwJrRLfjXD+C7tZfs8m4N5sYbP1Fd7HErDpj6GvlqkeSVj24PmRTkRHzujU/UUkNnb8N5Ef/fArRWFOv8AWnrEPx+lZuXYdiEQW7qA8EbDGOUFMOnWBGGsrcj0Ma/4VcEfYYz7ikdWGSAG+hpc77k8qKP9j6UwGdPteOeIgP5VteCNOsbPxElzb2qJMIpdpVj1Kn3qoCQOUPWtHw2W/tqELkEh+f8AgDVtQnL2sdepnVguR6HcreW8OsXyvGRK5jbcWTkhcAAMwz+WK1vtFtPGQsiv+7OdkYJPGCeI2OeRn/CsG486PWh5cwRzCh3bT83PIOGHt+tNuDmPy5mB3YQMWHXGc8y88/jX2WDl+5j6HzmIjabNxleIKDHIAWG3bE5AHy9cIo//AFmke7k+1b0ggBbhv3QCq2eDy4rM0hfMtppA0NyB8jEeSpUdRkgNxn8sU/7Msk0xtZHUj5jsZiWPr8sXJyPU967EY2H+L7lv7EgnnsvKVZkJWRV2zZyAPlY465r52+JOlH/hMJL6WMizu3LogHyeYAuQfwINe7+Jzq/k2FjAz+S9xvkZ0kL4TBXlug+lYnj3w+mp+BdYVVJu7NIr2I45DAkNj1yBXHWqQ9pyPe1yK+GnUpNxPFbfUBCotoY/MuGHC9lA707TLk6b4qjluQsnnoAzY459PxAqnCwhk8yPHzckinWNyJnmnbBGcICOmKzvc+ThP2XMrdLM9CnmtZFVgwyfSqF1caXcQyWkkyOzDBC84+p6Vwjajd3zvG0zLEh5VeC31p/2oQhVQAN2Vad7mH1NU5czfvGxp2swaNqs+lgiSFxuiLdVPp+NYUmt3FvHfxAhrXzTsQtjGeorL1jzW1WzlLBWcbWx2Aps2l2ryEs0jKT93PFQ2+h6vLTdpTfxLX1RUW+vtRlEERCIvG5jnaKsW1kLW53hzIduM+ppdOVVZ47aMszvtRFGScV2fh3w3Kssd5fMyyKQ0aIxBQjocjvXNWxMKXxM9KhhK2Kk40laPc6/4SeD9Kt2TxH4njWR4/mtbRsEg/33B/QfjTvGHw50nxH44ufEVrqkUDTSQlLd49qpGOHOVPXA4FSJc6ljjVdRP1unP8zVtNS1tBiPWb1f+BAn9RXP/asLWsfQ0MslRVos9C8AaJ4B8Fp/xI7Z0uPKEMlxJlndc59cDJ54HpWV4z0nS9U8Sz30W+VJFHmJHM0ZJA6nnHGK5Qarrw661dN7OqEfqKkTWtd/5/bfPq1lCT+q05ZtTkrfp/wTRZfUTvcsR+EYlLiexufL58stcs24Z781WXwzYrGAun7H+YnJZhjPAGTUya94gGd11Zv6A2MOP0UU8a9qzIVNnozHuTasP5MKcc0pr/hi/qM+34lK68JQTIsdrpq+aduC0SjjPcnntXaajoNunh3UESGNZoHS5UqgB2kYbpXMJ4g1lCP9F0fj0gkB/wDRlWv+Eo1BrK6tZNP08rdQNBKwaXO0+mWOKcsxo1E1OXS2xUMJVi00jIdScUVzcHglZ1zY3OtlB18q6O38zRXjKnG2/wCB6fPLt+J4BqLBliIAIwOtZ1zxI2OzcYqzfttgiMmCf4cDtVKT95KI48lnbAHua+n0seA9z1zwKD9l03OR+7Tt7V6lHnGAK858F2rLNZwKCBEqjrnoK9GjLYGFZs+nNfMV1zT0PbpPljqTR5Pp+dS5/H6UsVtO4HyhfqamFpKOSyD86zWFrPaI3XprqQZ56HP0oPvjP0qyLWbGdyn8a2rEaDb6dB9osJLu7YP5xe4ZEQg/LgLycj3rSlgK1SVmrepnPFU4K97nOdu1X9AkCa1bcj5n2Yz/AHgR/WtDUPFXg3SdsV9N4esJ1G4xyW8s0mPXBbP6Vn3Hxc8IWbrJa6luYdPsejopH4uua7KWWOMlLm+5M5amNTTSR6DeWun6pbWtzELyO9iiwClkz4JAyCGXB5FMh0u8kt0tY11VY0AB26UiEj6kgA+4ArzS9+PGkrcKv2rxDNu6KjxxZ/DisXUvjRHMZFt9EvZUYdbrUWOf+A8j9a9unFQ92PN+B5crvex7XDb6tpxby11lIzkkyzW0aDnqATxUk8GpTRLcOpdDkCZ9XVOO/KDFeBaf8Vry4vbW1/4RzSkikmRWIDMxBYA4ycZr03xOivokPyIohvZUCgfdV1VgPzB/OlXqulTcmnp5/wCRVOPPNRvv5HUNayRtHcNqGkkx52/aNUeTaT+FQSXWnGPUpL/XdF3TWD26xW0xbJ5IJzXmxVB0VRV7TtGv9SiaSyhjlw20qZ0V84zwrEE/hXkQzKVSXuU7v1bO+WDUV709DjLvwhcahFqN1pMsa3iRq6wsQA5LBSQe2Mg1wNtb3WnlrC7iaG5jZlkjbqCDX0BoOl6pp+pTLdabdwCW0lXc8RxkLuHPTqoqbxZofhzWAtw19ponmhAaOVA5BIznIIYEfWurBynGCU13PGzPL6daTdOyb1PmeKZrfVWjHIl4z3rSXai8/eP616lJ8KNClvhJ/aVxEcgr5FrPJxj34/nVyx+Heg6dchbiTVbxzjDT2yIg+gJH6123seZVyyrUas15nj66ZqWranbpp9lcXLIDkRoTiuu0T4fa1caotvqsTWcQCtIBy5U9gegNesWken6eTbW5uLHP8cV5bwqfqFJ/lT4tUt7W6mmkmt5JvL2iWS6llyB2+WPFZVqsVBqL1+X+Z3YbKoRcef3rHBT+HNK0G6EVnCiDbhmfliQSDk/UZ/Gq0mtaPASsl5EMEAkKxGfqBisnxv4ne4e+t5BGXuDnKqwCjjON3NU/D93Y37z2ivG0tuq71K8rkccng15c8L7Wblc+moOMIqNrHbWc1rcRB7eeOUdyvNS4X1/IV5rPdTaZqYms5MOG4APysPQ+tehabqCXVvE/MckiBthGK4a1CVN3R3OFti115VW/lSbXJ7D8aedx9T9aXDYxXNcECqem7P0FOwqj5tx96Rs4z0pLaG4vZvJtY97fxN/Cv1NNK+w3puNdkBH3iSeAOtaltpccMP2zWH8mHqse7lvr6fSiabTfDsBnuH8+8xwxHT6CuO1fUdR1+cmYtFa54UHlhXTCmo6yMnNy0ibepeN2WYQ6Ta7oIxt+TAAorHtbNI4gqjaB0AorT24vZHzNcyO4EbF3ZeAuOlb3gbSmub37dLGwSIfJnu3/ANavX9W8F6Xd3STCJY3B3EqoBJp2l6FaW13GkceQuPl6hR3z7131MepwairHDHBuM02ybw/p8lrZG45EsgwmevPSu/0u2+y2ccbtukCjcT3PesrSrZJbsSsP3UHI927flW0WDcMSQe1PA02oub6k4ueqgug8yjHQYpS+5hjoaikTjBHH1pVTA2n1yK7ziZIxyvy9ahv7iO0tZJnJwo4A6k08/LJvGQcVzesudU1OGyV/3P2jy5F7Y2bs/wAqmWmpLPMfDN5ceKPiFdarNZQT2wJQpcPgJ2XjHJHce9P+Iuhnw/5EltGjzTuxMaN+7UdgM81zNlqHiLQNTu7bT7WP7Ml3IcGJdxG89+vT+laniG6+1ai9xNeTtA+DGsrZK8c8fXNVCNVVeZ6ROlypOhyrWRzUMd1d6oJ7iFrcoAcHoeccHmux0nTRqV/JHJcpZBY8rvbd5hHHB44/xrJisxfzraw3Lwu/Ckc598dRWVdaT4g0+8kijLXO044YH3ziqc1OT9m/eJ5JU0vaR906doJrR1ZlKEN8re4Pavo+WaPUvC95cRITn7Nc5bqcgqT/AC/Ovmey1nX57JrG60z5ZCu+SX7ygddp7Z9K+h/Alyl54OjhCv5r6OVK5zhoyGH8qmqqlSk1Na2ZDVOnVi6bujJZRg9Pwr0f4Y6Lp9xpczXccM0k7ZAZQSqgdOfrXncMcs0qRopJdgo9yTivZfANq0MBZguBHhSvfJPJ9+BXi5TS56up2ZjNxgki0PDNpCP9DnubUgYXyZ3QD8AcfpWdqWk6lEBFHqfmq/AS4jR8/iNrfrW/qF3JGSscQdApLE9Pp9arQXdvdW7srqSo+ZQ3Kj6V6WJzClSk4U27+p5kITa5mtDitS8Li5kIuNMSWQck295JEwHrtfcP5Vh3XhCyDY3arbNz/rLdJ1H4o2f0r0i4ufsEK3kYAknYDYW5bjA+tXLW6Wa7EdzBCqqg3O2Mlqwo4ihimoTtzen+R0/vKa5o7HjreFn3Ktvq+nSM3RJWaBj7YdRWVqWn3Wn3klneRmKeM4ddwbHGeo4r2fxtFGtrHBHCMzui5A/21/8Ar15b41fz/FWpyjobhgPw4/pWGYYSnQgpJWdzqweInVlZnk/jrRpppTeQrnnkVxcV7PBMY45hFIvBRjivarmLcSrYIPYiuX17wrpupZM8Khx0ZeCK5KGI5VZna4tO6PPIkeG2ZA5Vcs5Z5NxyfSuj0W/1278iKGHEPH751xgDvmtDT/BFmkiqpuLls/Kn3j+QrsNJ0OaZXhtrUqYhyGG3HtW9TEcytFXKUpehagm3RKxOCR6UJdRyTNDEweVeqjqKydLs77WdQls1Nxax2z4dozhgw7dP0rsbaNI449P1Xy5JcYgvAgViR2bHAP04PoK5Y4a+rB1LD7DQWmUXF/MI4v8Anmh5P1NQeINetdJtvsenxKrdAq/zNZOr65caeslmh3MTtA9/WsS1ilkkM82XkY9TWr5aS03JV5vUQxz3lwbm7dmZuQOwq9BEMjsKfErg/dJqzGvsfyrmlJyepvGNhoXAHX8BRUwJ9W/KipuXYYsSN/8Aqps+yONiF59MdTVxFG0bSPw5qN4PMlQEHarBj+FaUqbqTUUZ1JKEW2W7ODyLeOEAZ6sfc9alPTPYDpQ0gRN2fmxk/wCFRTSeWq92PRRX0qSSSR4Mm27kyMGO305zSnOTg/So4W4BYYzyalJQKZGIVUGSadiCnrWoRWFg7PIF+Ulm6FVHX8ew9zWf8N4G1K3uNWkjX/kIKEDHAGY8D9K5rxXeS6vq6abbg7AwaTnp6A/TOfqa9B8FWiweHJrMDCR3cLkgc5IYf0rilWUq3IvM6PZWpczPEPFtqYfFeqQqxO27k4/4Eayrzw9rOozwy6Zp9xdOow0Kxsdy57YFfUNjolncXE1zLZx/LhZCsSlpWPOecYPT860pUgtyskT3EQb7pNxGvIOMADJ4zXpxqSqU0lE417srnzX4Y8J+NLK/ku4dBniLL5aiboB3Bzg5rpNP+Gvi253Tta2wL/OxNygIz7ZyK9dlspboTo9zdTBuSWLkDI4wQgz1POc8CnRx2tjlbaJ84AP2h1LNjrgs5IHsBTp0pQ95WTHOrKWjeh5JJ8P9chGZoz94g+WpcDHXpXpnw+0m00i20q2WTzZZi6Su2QR5isNpXtg4rQtLjTZnlhlM22YYULEWAzjnIXA/PpUcMlrYTwLCis8cyOWYHIAfqfwrarUaSSRgk1q2Y3h6HztXiRzhYtztlc42g/1xXsWnWsn9iPCJnUt8odTt24GBivP9HsXh8S6w0KqWjuRGuOwZy5wPotdzba1bRwfZpLeXmLeTHg5yecD6mvDwdFRjKLdm7/5HfjKjlJNeRTcyW91GYpIslh5/JC7znnGTjNZkkdxaakJ4VS5nh3y3BHBdTxs9B161c0/TIBr19qlvMrrcKuYmB6qDjHHvz17VV8SSX40gWehQm41OXrtG4JnqWP8AjXjVcHV59NzrpVY7dOo6JItY1CLVmu2tpbRNsUR/1aKeufVv8K0L63s28PTSfamyFLNMSfmIOcY9M1naDod5pXgo/wBt2Ya/BImeBtzFc8N9cdq3kspTPZXNnE7WzlC6P029dxU9Grpw+X4hVVzozrV6dvceiMzUbqW61HRYLyHyrhnhkZd3CkEnGPoK8p1OVp7+5n3N+8ldvzJNepeJpraTxWm1mMtqkkj88DELdvX5hXkp3sev6V3Zw3aMX3YstXxMguGwvLVDFY32pApa7MnozsFH1/8A1Vi+JNUa1SUqWYoM7QOa5zTfH1/cW/8AYOi2W/XNVmaJ7iaQCCyj6Kq4PZcknjknrXBh8O6mp3VaqgdXq+j63p+nHUW1mysY1jZI7uLfLsdxt3YAHRd2OvJz2p2leIfEqeJbTw/punW8Hhq1swX1GefLTrjAlEgONxIzt575rorPVLPShp+hT+IrKSG1jG+1jG4r0+Yhc7VHbdk89a57xjpg1hdQmvZLZ9CvGjis41i2PDMejqecbuh+ucV1wSj7rMJXeqO4g1SxW1aezu7W9nePe0sBUiTHBOV4J9RXnfinxpa6lY3NvYtJLcghowqEEOCCDz71B8OdSkh0KeOw8J2+n2kCsyzNqCyM+GwxI6gkDqcc1NGtpfajNcQ2gQPyW28se9Z1H7K5cLzSG27XGoX/ANtljIzjg/StyJdvbFR20Pl4+XA9hVuMHFcE5uTudkY2QseR149eKmVh6fnTRyf8afnnoazbNBDIM0UcZoosMljlt4ZFM8bumcYU4PJqysZYFnPJOSRx+ArOv41kgISZ426hl6isSW58T2mCl9b3Ma9pYcHH1XFevgKkIpp7nnYyE5arY6Q7nmkkHKBuAe5qW2VVzLIrKT6noKxINaSGz825trhNnLeUvmAk9xj+tbOm3lrqFuLq2k3xbeQRgg+hB6V6qZ5jROFLyE7h9Qe1YnjHVbfTrAxRsGk6Bc/ePYf1Pt9a1pmjhtXmcbdoLHtmsGXV7ybQtL160EUltLlbyCVUVpEOQrqQMjocZOenHas60+WJVOHNIzvCenSRwtf3BJnmOeevNej+Ef3ekak5b5lkt2A/4ER/WuTWaOSaLyMsroSx2bcYPGR646444rpfDYY2GqowGwRxSHHtIK8Sh/vGp6VdfuXY6LSbZHlv7ovFueZFRDtAOFzkZB549O3tV5Jma3V4jJIQTxGZMKvttCg9uK5pHljkupEMkbHbsZSxBxxyFBNWXnm+QXHlZOfMaWPI9zhn6YGO/Wvp8On7ON+x49Re8y8sMl1IW+ybnxgvsXbweAdzEj16Uj6TdSLs8tI1PzbhMFIPp8qDjn1qtHfohCwSeUhAVljkUDcfZEJz09vypbl7gS71huHUKMGRXIOeT95gD+IzXSjOxp6fbw2aMtxNA8jvkYdjn2wxP6Vz+vSKt5dRmOBzKoKSKOYwBwPbpUtvcBY/laFSCP3iuiHOcAYRSaqzXVvqWuyAR7tyxozsSF3c5C9OMHuKzq8qjeQnFtaHdW0Furm9fgXYF3j+7+6VQf8A0OtDwhdWLaREbryIbifMpSQhWcE8Ng8jIxXPzSNH4etrjcCxtBbhGOAWViuM/lWy9wk5jjXLFEEbQx+VJ0GPuNyOfQ9qxw8V7Wb6f0yqvwRNTVdJtXhaa1tSJx08iXyieeeRx+dc3qGn3kNoPJuNRt5txBklh83APXPl8nPrVuSIRSvuKq5JZnKy2/GOTlTtPH06UlreXSwyNDNcOwGVSOWO5GM46cN79a6XShJ3aMVJ2sP02bV5NPd0uhOVYjdCzRuo9NrjH51k3fibxTpoilYWt5FIMhJ4/Kl98YOD+GanvNf1RZnt8wAekkUkTYPPJII6YqK+uLfUdFWO7syRFIrJMrB49u7lsj29u9VGPsk2l8hSXP1K2tNZvqGo6lCHE8lhK7MHJUk7UGB+NcAy++fxrrtRltX03UXtF8vbbxQ8k4O6TPH/AHxXJGNsfwmvlc1qupOPNvb9T3MuilB+pw/jC2YGVinDggnrXLWPh3RLyxuGmtR9q8ssXZjhuORjpXpet2K3UJUqc478157rOn3tnNItvveF87kU4JBHOKxwtXl0bOitC5V+D2tPbXUmj6Voek3RyS99dXvlO0efu7cEnHovH516X4lvZv8AhHb2W7n026eBM21tbJt8uT+83JyRkV4rLoUM2r2htdC861gjIMV3KyFmJ6gp6e9eh2sMkljFZpa21nCmP3UKED8zya68RKDakmYUVK3K0YXhPwwtmz3rRwvcXAO6YRlWwTkg84P5V3mnWgjhVQMEUyyg8uJV44960owRivOrVZTd2dlOmo7Do1bpkke9TKrAdB+NMZ9hGeKlhWS4dYYkZ3Y4VVHJNYWZuKM5+6uPrSncTgKMU65huLSZobiJ4pE+8rjkVA8mB96ps7jWo/B9vyoqo10oODjNFXZj0Lc8YZSpXg1F5TYwAcVoDb3K0ox7VrczsY09qrBlZDz1K8H8xWXLpcsErT2d1cwylduQ5yR2z6/jmuqaNXxwDUEsUecYq4V5w2ZlOlGW6OVvrjxBcadPYzLG+9Nvmrw3p/WrPh/RUtdCgsZpGYLzhmzgdgPQDP61vG2Xbkfzpywso6g+1FbETqfExQowhsJbxrHGECggDFdD4aUNY6wuME2eR+DCsnTLCS9v0tllhg35JkkbaigAkkn6Cus0LwzewteiO6sLtZbR40EF0rFmOMDBx6VrgsPUnUU4rQxxVSCg4t6meIPM1Ge3i2DfGNrSDeBtOegI9fWrkWlxbflljGMgNHCgIGemTn/JrW1Tw1cyQxXDx3VvNEu4NCNwUnr0yDWGlkY4tjanrLKOXWO12tn13FRX0NCrywUWndeR5co3d7l6wsrdr3y2nuZPlLHMxA9MYGK0JbXTLbdcNDAHGSGfBOfYmufntNIVlMlnLJIACHur1V5HcgNnJ78VGL/T7d/MWPT1k/vYklI/QCnPGQhv+aBYdy2OgGr6SgVVlVSf4VjP9BWXpWmi6vrm72zANLuVnjxu+gqjP4id8BZZfpHEkQ/Xcf5VZ8LStq19NHcNKLW2tpJpM3D9unQgdfY1yTxkMTakpK79TaOHlS99rY24Vb+yreBkVvL1OSAh+QFI35qO4d5lZmtpMnozQJMgzxnKnP8A+upryxuNN0iyngjk+zh1muFjUDaSv3yoHOM1SsYo72JbqyfTpzk5dA1u7Dt0/rXoYeUZL3WcdVMmi1NIZI7ETrG4O0tFetEckY+7ICD+dXjvjCzXUzOj5J861jlIHQgvFjGQM5x6d6SDSmvr5Uiv7hcgswIWRAQfRh+HFaNzoTi02+RYzyZO51jMDYwehXoc11WMLEFkn2om6sRJKzBQ4iuWQBeOdjjHbFJ43lW30nyI40RXlXzI9mPNGeQCPpUEFnq1m2/Oow/ISDE6zqOOBg4J9aw/E2rx6lqFnpNwJ55rfdJO+0wqCVIVdpz83P0qKslGLbKUSjqj2p0q8a1jaNXuIYwhOcAIzf8As1c8SR2Jre1uPyNNihH32upGfjphEAH4c1ikex/Kvkszadey6JHu4CNqKuVZCd3II9qpXdtBISXX9K0Jh7ComAIrjSOsyPscKn5dv1Ip626oe1XHXn1FBj4+YcdqtiIok46jH0qVcnuPypVXjgfhinIvz44rORoihrcxt7cSFeh5qx4N1iRtXt5Y9o8lgz55yCcYqp4q2Lpj7tvJGM1r/DfRFitYZnUeddOGGew7VvhYc0k+xnWlZHrutaZpXiLTknlUJPt4lHBX6nvWdofhPRotOlS6hjvRNmMyqeQR3Gfumr8dsx05bRSRkduwqDS9Pe3nZNzbM8n1r2I0oOXNJHnuUoxsmM0fwpDoySxDe4kfcCyqxx2Ge9FdLbR3PlgRHcvoe1FaJRirJEucnrc8Z8tQevH1o2Kc4NWGjXGMc0mwAdvyrwbHq3K/l56Hn6VG8RJ+8PyqyFAPI/SmNt9P1qRlcxsB2prrJkcj86nO3HX/AMeqM4/vfqKzA3PCNhLdLdtzhxHbD5scO2X+vyqR+IrvjpGh3l8LU2lqzYJbbEAR9SK5bw8ps9LsFDhJZfNu8F9pb+BOfwY/jXV+EY2k1GeeRdxijCeaVwWY9fr0Fe/habvTp9Nzw8XV99tFHXbPw34dSNptTurF3BMUNvNK0jgddsakk4+lSaQt1rFgLzQvFVzdWxJUiUJIVYdVZXXKn2ODXEfF+80PRfiPDqHiBYWivNNWOBpJgNpjclhtJ4+8D6Hmj9nq4ttU8S65q+gQtFojwxxyts2pNcAk7h7hTzivSS/eezV/69TV4emsN7XmVzuJtF1xlPnWuiXuevmWOw/iVNZd9o6qcXPhO1btutb14vyBGKyfFlxq02tap9q166snjudkEUMpj8iMchlx94kYP4n0rsvhTqmqav4aefVJhctFcyQwz7QDKi4GSBxnOaj2dOrNwum13SLq4SrQoKtfTTq+pyVxouj4Il0jxDac/wAHlzj9DSNYQ6X4c1DUtJ1J2hlItJoriz2yZJyVzniu31y8X+0Z44XUtaqnmoe24ZBrjPEs23wXEckNe6lNMwIxkKSo/ktclWjGjGc+VJxWjWmphSrSqSjG90yhB4p12CKMTTl0cZXzQpyvTPr2PftUz61YagB/aWiWF42OHAIbH1XNWPCiKtvHI3C/ZTzx2kf/ABq7p1/HdahFaxuFMjhASM8nvxWdKb00vt5fkFblTa2Ktu2kvOlzZ2Wr2EseCDbSllx6FfT8K2I9alfMDa7bKHHC3NsY3AP1Iz9a2G8OMy4N7jvlY/8A69N/4RWPB36lcFccjau38jXpQhW9Pnc5nOFirb6vqkO1J7GC+hxxPaTj9VP9Cax7HRWvL661KaGaKSSXIExydo6YxWrHo/hoykYmkI4Mka7P1XBrM1yV9EvDHa6lffZmUNGfNWUYx0IYfyNZ1aNTEQdNSTKhUjTfM0c94qWeSK3nIHlGWZc5wS28jp9FFYW1gTj+ddHqnk3HhyB7W48+FApLMNp35JbI7Hk1hhD714mZUfZ1Vp/SPTwVTngQMr+9QlWq8VGDkE00xHHH8q4EdhQK99o/KkYAj7gP0q8Y/wCHg1E0eOwpsZUAVeqkUny9jVnZz92mlQD0/Woki0c/r1s+oahY6bF8xlkywA/hHU16v4a0xY1UquNgCrkccVyvgLSRf3dzryqHCEwxc9ADgn8/5V6bp9t5MY29/SvVwlLljc4cRUTdiSONo/3mP8Kelym7bMpUA9B3p9w6qMLhT+hrC1C62giNgcev9K7rHMmbVzq12jKIYoiuP4xk0V5xqfjGxs5xDNcIX7/OB/OijnXctR8iPjPGN1MKEDkir8ka4+VQDUMibT+FeLY9C5RCbXLcliMU1uemassPTAqu4OcZFZsortuzjFRiOSRgirlmICj1J6VYYAelang62juvElp5ihooWM8nAPyoN3TvyBRTp89RR7inLli2dZd2ECw3FsojCwRR2sZcAZCD5m9gCSa1fByw6T4XmvFmuLmEs0igod20cYA+oNZbKs1ukvllhK5eYYPRiTjnp/XApfi3qsvh/wCFd69tC888sS20aKME7+Dx2+XNfS4RxdSTPn3B1KsUz53+KWpWXiDxnqGspe6YUkKo63Fq8pG3AKg+mBjIxnJx1zXoXwL1Sx8C+CL1mup5vt7i5trUgmJT8ylkJ5wSvI7YrxiS3uZXQx+G2UAgruXoePfpz/OvoHwDawWH7PX9t31lGLqO0umtm8vLwJIxXauOR+HrXXWinF+znr8nb7j26sYR5KdRJq6WzX5/ocDqvirxZq2t3V7DPBdRzTApHEEYBeABkZPTjivo7wO1unh6Gzt4Bbm1/dSRAY2P1P8AOvj7RI9DutatgiRwyfaI1wMxtkNnocHvX2fZ6fbWN5e30JZWutrzAnjKjGfxHX6V5+XYdRqSqp69fP1OziVqFOnSVrdLHC6oskfjPU743UMIMTJsDEswC8E9gRgVi+OGa30bw/Y7txWz85vXLnNRXAuL+LUrwJOTOzJHwcbmbAOT0HNP+JD/APFStb8AW8EUQx04XP8AWpzOrP2M+Z9Uj5zLop1E0u5Dpcv/ABLbbbOI28uROX2/x5/rWrpbOuqRXB8t1+0RiMtg9xzuH496z9Ahil0638wLjdMGJGQAAppljCtlfqYHu45VZfMeMbo93UriscP8MJeSJxV1Ufqey8fhWJ4x1KPTdGeScyRxO2x5lHywrgkux7DAx9SKua3q1houlS6lqVwsFvGu5mPU+wHc+1cJo0WofES9XVtUjeDw5E26ysz/AMtz2kf+97dv517k6lvdW7MadK655aJHG6Z8Tby0tzBP4Y1O6YEiCa3gPlyr2OSOOMetdHfx6hLpWlPqlkYL+dWlMe8gIM/dz7A16ZZaLbW8hZXlaPKmOFm/dxYGBtXtXOfFWHy4LG8XaGidgAf4uhxXPGi6UXJPUKtRT0SONEdvbwXkDMJHlG4+X/q1PYjvn3rIUk9gfxrWsYpry5luEt444mU8scLn27nFZ8SgcdcccLXkZmpO0pPU7ste6GJt7gA/WnBQe5z9alSMEhuT+FSFDtwAc/7teUkepcquuB3/AO+qhYetX5I1VSpAyfaq7xDGNg/Km0NMpuoyOn6VS1SZYLGeTIyqMR+VabIMEbRVK7txLG8bqCrqVIqGikzv/glawf8ACttNuAMGYM8hx1JY5rpLzy48+XyR78V4t4F8Qax4PvDpVx5t5ob5aMBdxgPcfQ1peIfFt5f749Ohe0Q/8tXb5vwHavap4qkqaPLnh5ubOv8AEHia305GW+kijYDja4JI/wB3rXmPiTxJqGrSNDYt9mtc43Y+Zv8ACqRtFaYzTM8srHl3O4n8alEar0AFcVbGOWkdEdVLDqO+pgyaNHI5kkZndurMck0VuFR7fnRXHzvudHKjvU3YOW96jde/zY64qXz41BxkdqRivYg8da6JRsK5UkUlz/8AWqGTHvxViQ4z0zVZmbPb8qzsUQynjtXSeC43i0vV79DiQxraxEdmc8n8v61zMjc13vh61MXhvToVYB5pXu3yM5A4Xj8v1rpwCXtHN9Ec+Kl7lu5YZ521DTyJCiSN5EwHYZ4/UVz/AO0Pouta/pmmx6VHey2duzyTNZyDcGOACRgkgDP510elfZZlku3WS7WOcxpCsiqUZTy2CR1J9fStR4LGQf6rU7R2Q8oCQB9RkZr38PRcaeqWp51HERo1lNq9uh8zaf8ADfxJqzLDaWviFpWVsNLOUVecAsSAO/TPQV7r8T7W80H4OQ6NpKsZIo4LUsGxhVGWJJ6g7f1q5c32qWtzGtjq63UO7aVnURyAjjAzjPUc4qjc6h4ivbhrOfT7fUbQspgdmRwG9TjjjkfnVqm1Brl3OyrmMaleFTlsou9tf1PANEGoy69ZWuqWEZkNzEA00WWUFxyDivsHWpja6RdzBghSJiCexxxXMao0ZW3uNW0LfJbskiSxjcA4PfHOOnGKz/GPiS6udLn05dPR1lKgzRzfcXcDlkIDDpTwlBQTitPwIzjMljOWVrW/roZ39pRalrVrpdu5kga7iyG4JAbJ/Ra53xbc/aPE+ozALzcMv5HH9K7Syh02LxLp7W9pbp5Ky3BeJANwRCM/rXnk2ZZZJCxJdi2T7142bOEaUIw6snL03OUmbugMj6bGJduxbhxjOAcqpx+lX7ZWUmOaGXdITtP8LHrkjp+NZ/h6VoNN3JyVuxx65jP+FWlaaO7IjmkKspkiwce5X05FTRTlThZ9DLEWVVs218L6r4o8QfbvFBiXSbU4s7OOTcJlx99vTPcdT9K7+CNIo1jiRURBtVVGAB6AVwVr4ovokiiluIoVRAGBVcg+gp9x4lmM7Ja6osvykhAVznr2/wA8160K9Om7JO7OaanUS10R6NB15rmvievl6HFcFciOdc/RgR/WsfQfEdxcXrxtJOx3BSoySp747VH4ysmvAsb316FZjxKjMvt0966oVVJ2krI55wdtDkJZ/skElvbxNJI7B08vJ2juMVXgDeZJ5kTI28/K4wRU2mW93o+sB7i6jlTYVba5DAEccEA0+5Il1GY5yrbSOPavPzSnFUrK3e52ZfJ8+o2HrhQMZqwuFUAqB9DSqoUqFXn6VM8QVeAPwrwUj17lSVIwcevNVZAMEqp57ZrRkA4+Xkdc1Uk3bsAA/WhoaZny45+UD8aqycjhRj61flb1ANVHKnjbispFoz7hOCQuapSxhhll/WtZwuc7ahlVT/D+lTcZkFefukUjEZ5U4q9Kgx9zP0qHYueUNTcZVxz900VMVAPQiii6A6x/unPOapi5Mcgik6fWrJfH3mrI1h98JKDkd69epCNhpXNXzUYHDAkCqkzc9ayLC9ff83B+6aneZiTjA9K4ZxszMtKrTSJGnLOwUfUmvRdRuha3MkETEiytkiVR6hc9fyrg/BUb3XiezVsbY2Mzf8BGR+uK2NTuFlWT5mBvrnl0XJC7sdPoK7sLD907bydvuOSu1z69EdPpentaaZbwsj3MhjElwTAku525IOTn0q8iwRoUEKQJg/K0csOM4zyvHb9Kwo5xHOPOiiXawXebJmLDoOVP61oG5hlxJbyxmQEg7b2SH8MMMdOa+jWx5L3NiFdOdElj1iROBkNch1P/AH3mmXGjxvG8hubOWMuCd9qmAAeny4OapRxvcLsmaW4jK4w/kzg/oD3qpeQK0awtGsOCCA9nJHjPIwyHHrmmhC3kV0qtFbxwiNWDI0c8iEkHuDkYpfEulwXg02aRy1xwrjeCxUKSfm71FY2NhLhrjVPs7ZIZob07N3oA4pfE1mq/Z7GwuI5L2TJ3O+CFA749amt8Ds7DWnQht1hs/wC1bi3lYm30soCTkhpHwOfwNcGM+orqpQ9n4W1ppF8tpbqG2Bzu3BRuYA/WuTLLnhgfwr5TM/dcIXvZHr4BXg5WtqdD4YiaS2n27S4uIduTx/HXReHI7V9QuYZmSSWIKEjdegIyWH4k/lXMeF5cQXu08r5T59Pnx/Wuk0G2W51XUZpJpFykaqVbBxzn+nSu7LWnGKfZ/mc2Lj77Naa4ZTLGuk3DbTgMFQBvcc1iXkd5PcxT/Zrm2yuDB9qRMj+8cA8844OKnvrG3t7zNtbpOwdWJnvyB0OTtz2/rVCZLUSqyf2IrEY3b2Y7h/OvaRxG74a8wXqsrWyOW3Ye8Zse5AGKu+JL0+aIlvbJX3bSFDMdw96zfDDRwagiJPYxyFtw+z2RweTnnvXReJLR2gLLdXCZYgulsM/yrWOxD3OOvJtOvjFMHBlQqGYoQOhzwaybyZZb1TGqINm3KjAODXRzur28payu1HlkB5EA5+lc5cw20MtsIZJWzkMGxxkV52Oppwb62OmhNqoiWFiD95W9qsRHkgjOefpUKKisp6D61YdlbgLnnrXgI9YimdQSojbGOvrVKVBk1pkLuwpBOOaz7iMLlmX8ackgRQmKjOKqSO2ORVuWJSDiqbqNuMH8655WLRE0vB+WoJJO+2pZFGPunioSuWORioZaGmVSPQ1DKwzjA+tSlQM9KjkHbg1DKIgwOflX9KKjOAeVopDNGecrJyeKo3tyisy56+vWqepXbZbbxVKSVmVWJNezNijPQc8zJL35qYz56sDisy7m+bGKYsmW71wVZ6kvc7/wKWisdX1QcskHkx84yzc4/lWhB58N7bWq7CFiLOTz07fjmqnhuMw+DrSIc/bLwlsnjj/9kVa8pm1C44BYwdA5Xv6jkV7WGhb2a8rnm1ZXc2WLSSOIq262j3E5IeSNiSOOv4/StW11K5QbY1kcbeVWdJM5/wB7vWFb3wtUlaZrofIG+WbzMD23Cr1hsvJwsbIfMUZElsvPzY5IPtXro89o6J3jljjZrUDywd0k2m5BHQjch6/SoG1KzwEhuLeMADywt1JAW/Bhjj0/lWh/Z8tmVaOC3Eb/ACuY5pI25745FZmoRxbo4TcXkLs5O9XWTPqDuHA47VasFi/CJZpfsytdzwlgd7TQzKefQ8//AKqwvGNxv8QJbIyefboB5kWBnceAR7AVpaY1hpq3l/OrXUtspkDmBEYdehB56VzOjak+u3N1qEkEMYu5hhAv3QowDnrk96xr1FBK/UfI2tCbWptvgyyU8fa76ec564X5VP5VzXy46Cuj8YqFstFtcDEdiH4/2mJrnPLXPevk80mpYmR7mChy0Ua/h8KbfUlGP9QpOPQSKa1LGYNq00ZZsGMAqfuuAfX1rI0FfL/tBeubN8/gRWhbec1+YomQMYi4LDIzkAV6GVtWj8zkxa99/IVruGNkSGPQ4yGwCxLHd1wAe/IPWrtnfRTSE2epWYiRj+7hsjkDrjP0745qCG1vo2Uy3FqAAQwitwCfxJ4xVWaaW3kEMup3m9sYaGNExzXvHn21O28HyNNqcf8ApWpOjEcG3C4P1ArsPiFAYLDMMd0+4D5IpAn15NcF4H1C3/tuBZptQuHjKgl5AFzx/CPqK9D+K8UbeGxdNEJDG4wpcqOfpVX2MmtTz7SI2SR0aGW2BHO+58wtyccc1z+q28qSxzeWyqzKVJHboelW7Jm0/wAwwafZRtgHzFLFwT9Rzzit6/0lZNGkulYYSLv1Ldc1lXf7t3NI/GjkxMd+du8D8K0Io/MiB+6PrUdrCvVuT0qe5k8l0Rcn1r5iMbas9tjGi2oWYkle9Zd2shB5JU1rXokkjG1gOOaz3Rghw3HpQ7AjMkQrwc/XFVmXk4z+VWpwxyN5xVV23LWDVi0V5MnIxzUB3HsP0qw6r35/GonRRyOtZMsgJO7kiopiP76+/NTnGelRsEZfuj8qzZVyvtzRStCuaKjmZVj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AutoShape 17" descr="data:image/jpg;base64,%20/9j/4AAQSkZJRgABAQEAYABgAAD/2wBDAAUDBAQEAwUEBAQFBQUGBwwIBwcHBw8LCwkMEQ8SEhEPERETFhwXExQaFRERGCEYGh0dHx8fExciJCIeJBweHx7/2wBDAQUFBQcGBw4ICA4eFBEUHh4eHh4eHh4eHh4eHh4eHh4eHh4eHh4eHh4eHh4eHh4eHh4eHh4eHh4eHh4eHh4eHh7/wAARCAGHAY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udtJirPl00x814aPZZVcc1C45q3JH7VC6EHpTEVXWq8i8VbkXrUEi0xGfPFySvBqASMhw3FX5VqpMgYYPNMGPjuPerMdyR0NZDhoz8uSPSnxz+9Mk6K3vWBHzVv6XqEzQSwhhnyzKv/Af/rZrF8Paok1xFZ+Xo1mmP9fcw7hn3OD/AIV61pGkWqWyNN4o00MR/wAuyQquPY0RhKWyIlNR3OKtNXuccbz6EA1tWd9q8ibora7Zf7yxsRXXLa6RGmG8VOF7hbpFH6VA03hJciXxFI5971v6Vaoy/pmftUZ1pca+4G2yuyPUrj+dWRJrAO5sRt6POq/zNLJqHgCM/vLxZT6lpGqNvEHw+g+7FFL9ICf50/ZPuvvFzeX4Ci4ulJ8y9som9Hugf5ZpovFUlW1azXPXaXfP5Ck/4TbwXCP3NiSfa2Uf1qM/EvQY/wDVaZL7YCin7Nd0HNLsSLdxb/k1CV8/88bRz/PFSMxkOFt9YnHta7f5ms9/ivbDPl6UfbM3/wBaqcvxYuM/utOtwP8AaZjTUI/zfgF59vxNn7Fes37vSNVkX0kkRP6VHLpWtI3mweH2cgcLLfA5/LFc5cfFXV2P7qC0T22E/wBazrv4neJJD+7uo4vZYl/qKXLDu/wH7/YzPFmtXmnay9rrGlS6WZF+X5mZG98n+lZL6i3Jg2ujfxB8g0viLxDqmuoF1W8e6jVt6o+Nqn1A6CsYvtG1QAOwFFo9C9epoz3hkUhsEHsazpJJQ52mPbnpjqKY0hqJmNMBHMm7iQY9MVAytv3eaxGelSE0xqLgQmIBt29/XrQ1PIpCKdxEZpuTT8U0jrRcdhjjvTQcHIzUnHc8VFJw3HSrjJbCaOo028+2WY3H94nysP61DeLuyKxNPuja3CyclTww9q3ZyHUMpyD0NTJWGjHc4OKY1S3vyNuqv5imjmCwo9KctRbvY/lTlZv7pp8w7EoNPBxUQ3f3acok9B+dL2iHZkytUqSVXVZD6U4Ryf3gKXtEHKy0sxp4mOetVRG+T81L5THq5o9oiuVlrzj60vne9VxD6s1OFv8A7TUvaIOUm880VEIB7n8aKPaj5TvvLppj4q75dIY65SjPeKq7xVqPHUDx0XAypIuKqyx+2K2XiqtLFTEYsqcGqsinnpWvNDwapTRUxGXKtVJY+citSWOqksdAFNZmRvm4q3DeFf4qqTx8dOtVYkYMfmNFxWN5b1/75p4vG/vGsuNDjqamWPPc/nS5h2L/ANqP96l+0n+8aprEPf8AOpFhHpRzCsWDc/7VNNx/tUwQrz8oqQQrj7o/KjmCw03A/vUhnHrUyRD+6PyqQRn0p84WKfmk9m/KkLNn7rflV3yz6fpR5ZPalzsVjPPmf3WpCsv9z9a0PJNIYTRzsLGd5cvoPzpPJk/2a0fJYdqPJNHMx2RmmGTruA/Cmm3Pd/0rRMJz0ppiNHMwsjO8jH8RpGtx/eb86vmKmmKjmY7IoNAvv+dMMK+laBi9qYYqfMxWKJiX+6KZJHuXGAPSr5ipjRe1Ck0wsZB4bHQ1qaRdbkNs56cp/hUNzb7vnA571BHG6OGXIIOQa61JSRnazL98vT61WCVblbzkR8deo9DSLCc8iueW5oisEqQR+tWlh5qRYT6UrlWKojp4jq2sNPWGkMqLH7U9YquCGpEg9qLgUxEacIavrDUiwcdKdwM8Q+1PENaK29PW39qVwM0QUVrCD2oouB1uymlKtbaNtZiuUnSoHStCRBUDpQBRdKgkj4rQdaheOgDKli68VTmirZkj61Umi4NO4GHPD1qnLF7Vtzw5qnNFRcRiTxe1Vo4vmNa88XBqukXzHik2BFHF7VYSOpo4aspD7VIFVIqlWL2q2kPtU6Q+1MRSWHNSLB7VfSCpUg56UgKKW9SLb1pJb+1SLb+1FwMo23PSlFr7Vri35pwt/ai4jH+ze1IbbnpW0bfjpTfs4ouBjG29qT7OPStk2/tTGg9qEwMVrf2qNretp7f2qF4PancDHaD2qNoPathofaomh9qLjuZRhx2pjQ+1aphphhp3C5lmLjpTfJ9q1fJpDCPSgdzKNtuHI4pn2CLPQ/nWsYvajyqpMDNjtI14UYqT7P7VfEVOWKi4XKIt/anLAc1oCP2pwjoHcoiHFSLD7VeEfNPWKlcCksFSrD7VcWKpFiouBUWH2qRYatiKpFipjKiw+1PEPtVwR+1PEftSApCGir/l+1FMEzbK0balxSAVAmV3WoXWrTDmo2FAio6VGyVbZaiZaYXKciVVljrRkWq8i8UBcypo+tU5ouK15k4qpLHSuBjzw9eKrxxc1qzx9ahSHB6UmBFHFViOL2qZI6sRx9KVxEKRVYjh46VNHFViOP2oAgSGp44anSKrEcVArkEcPtTJZrOB9k11BEwGSryBT+taaRcdK8d+LtmLrxNKAvzhEUflWlKHPKxMpWPTPt+lqDnUrMf9t1/xqKTW9Bj+/rFgMes6/wCNfGviyfXNI1+6sXu3/dv8uwDG09P0rK/tvWf+fqf/AMdr0Fl3mYe38j7ZbxL4ZXrr2nD/ALeF/wAaifxV4XUf8h7Tz9Jga+Km1jWW/wCXy4H/AAIU06rq5P8Ax+XP/fyq/s5dxfWD7Ql8Z+E4+utWx+gY/wAhUD+OfCIJ/wCJxF/36k/+Jr4zOpasR/x93P8A3+NNN9qbdbq4P/bY01l0e4vrDPseTx34THTVA3+7E/8AhVKb4heFl/5epm+kJr5BNzqBHM83/f5qaZbw/wDLWT/v61NZfDuH1hn1z/wsTwuxws1yT6eT/wDXpr+PdD/hiu3/AO2YH8zXzl4O1KSDR76A2++ePdOjO2VxgDB71GfE2qdrexH/AGwz/M1H1GN7Ir22mp9EP8QNI7Wl2fxQf+zVG3j7TccWVx+Lp/jXzyfE2sdlsl+lqn+FNPibXP8AnrbD6Wsf+FV9RXYXtz6Bk+IFmuNtif8AgU6ioW+IUHaxj/G6H+FeBHxLrmP+PqIfS3jH9KY3iLXv+ggR9I0H9Kr6iuwe3Pe2+IKkfLZ24+txn+lQv8QpB920tf8Avtj/AErwc+INePXU5fwC/wCFNOua6f8AmK3P4Nin9SXYPbHu5+IVxx/o9oM/75/pUbfEDUD9yO1/79Oa8JbWdabJbVrz/v6RTG1TVz11a+/8CH/xp/U12D2x7m3xB1r+CGBj7Wz/AONNTx74gkBPl7B7Wh/rXhhvtSb72pXh+s7f41Gbi6b715cN9ZWP9apYNB7Y95/4TTxEekso+lov9RTW8Z+JM/6+4/CBBXg2ZCfmmkP1Y0gU92Y/jT+qLyF7Y91fxn4h/wCfu7H/AAFBUbeMvEGf+Qlcge8qCvD/AC/9pqURL71X1Rf0g9sz23/hMtcz/wAhecfW6QUxvGms99YlH/b6leK+THuJxml8mPNP6qhe2PZW8Z6pnnXGH11BRULeMtQyM+IAPrqP/wBevIRCnpThCnvTWFQe2PVz4yvc8+Iox/3Ej/jRXlIij9DRT+rL+kHt/I/QXFIafTHIALHOBXzyO5jWqJhWXB4l0uWdoJjc2rhyn7+BlUnOOGxg/nWk00PntB5qeYoyy7uQKb03EIRUbCpmHHr9KYRigm5A65qCRatOKhcc0AU5VqtKlXpFqvItIdzPmj4qJYsVcuRtRm44FLLH5fk9965+lTZjuRRx81Yjj4pyIKnjXipASKOrMcftREvNWI1oJbEjjqzHHQi81YjXimIFT2rynx1H5njeRf8AajH6CvW1FeWeK13eOnz/AM9kH6CunB/xEZ1X7rPnn4wwInxB1JAAQGXH/fIrkfKXP3a7b4yc/EbVvZ1/9BFceK+jpr3UcU9yIxr6Unlr6CpiOaQirsIh8tfQUhjHpU2KQ+1KwrkJQe1IVAqXBxSEUWA1vD6hNJ1eXH/Lttz9WArHK81u6QMeF9XfufJUf995/pWKQaxpr3pGk9kR4pCKkppFa2IIytG2nkHHSkIosAwrSYp+KMUANxxSbafjijHFAxmOKUAE07BxQByaEAgH1pwFLilUZp2C4AUbeKcBz0pcHFOwCKtAHrTgKdj1pgNxzS4paXmgQ3H4UU8Z+lFMZ9qeGvG9rrt+LOKxlhfblixGK6a4bbA7AE4UnA7/AJ14z8H2Da+pBJzEeT9a9nYbkKtyCMEetfFYdyafM9mfSZjTpQnGVFWjKKevmed262epJcS6JFdO6yHMUV+kaeaDzldxBb8Kgi0+FPFM2qPY3k2tyWaLcWkl7DhgCBvPIG48dOK2oNA8O+EYrma3mht5L66M4N1OEBbj5U6dvxrIWaNl1rXNStYI7+AFYQ2FWReg9zgehrtckmjzoU5Si32Ll14guptTTQ5JpNEuPLEh8uMTMB2Xd93JHoDx3rRfUNctp7K3uJrFYnGDdSkgTHHGFJGGP938qp6RfWuoWVlrFpoxvdSeARt5bbUUdxvYhf5ntUKW6Q6ndy63dR2VrPsZbS8I8tT/AHQ33T36Hmk9SVodkFf7OGlC7+5UYFQuOKztMXUvtjmOZW0jGIkmDGYN7En7v15rRapYkQSVA61Yk61A1Q0UVriPfGy+oxxVSxhvg+by6E4XiMBAu0fh1rQI60iDpU3sMci1PGtMQVNGKkCSMVZjqGOrEYoJZKlTpUK1OlAh615drw3+PZOP+XlR/KvUxXl2pfP48f0+1j+ddeC/iGdX4WfPXxfO74i6x/12A/8AHRXJYrqviswb4g6yev8ApB/kK5avo6XwI4pfEwwKaetO70hqyRuKTHNONJjjmkA000inmkNAzYtPk8H3pH8d1Ep9+GNYx61r52+DuOj3o/RT/jWOetY0vteppPoFNJpaQ1sZidqQ/SlptIYUd6SiiwC0lFFABSjPpSUooQC/nTgaaKUVQDhS02loAdS5pBRTAdRkU09aWgB460U2igZ9reH/AAfo2gX32q0mu2ZVwRK6lQPwAroIdR0y4SZobuNli++wbhfx6Vk+IpdRhs/tGnyphAfMjMW/fVbwzOl7aSPJaWkSEbXSIY3N3yO1fNRowWyPpvYe0wn1ipK9rJeXl/kVp7u01DVb+zfM7WjxyL5iqy7TjO0/Ruah1uOW3nhjkSx+zzTiM7yMtn+E7if0xVrUNL06H7e9pptubu7i2FhkM7KuEGTwMVi6laW+tQ28eq2ctleW43ny2EyyNjByy8gd8kDFE4xb3sjyHp8JpanHfWN/plpZ3draW4lwIVwu1Pb9RUtxGseviO+1ISRSxfKrxhgPTk8DvisLQ7g67It3rTRrc2rGOJUbLSA4ONq9cN09u9b99HcfabOS3tba3KfKwulLnaef4T8vf1/Co5bmimkh1npuoweIJL7+0Gn0+SEAKz554xgdO2c+9azGqtlqHntNaNGEkiPzbQdp+hPWlku7dTta5hDZxgyAUpRdzJSVh7moWNVLrV9Pg1S30yS4UXdyjPFGBncB/n9Kr6zq9vppjWZJGaTJULgdPqfepcWVdF84zTk4wKrrKGUN6gGp9w+WsWirk6ipUqsjU+S5ggA86VIxgn5jipei1Dcux1OlUIL2zkAKXULZ6YcVYiurdiAs8RJ4GHHNHMhNMvLUqVXQ1MrUxE6mvJ9VmMfiyeZeSLo4/OvVlNeUTx+f4olU97lz/wCPGunDN3diJ2Pnb4jSeZ441hvW5aufra8dnPjLVznP+lv/ADrEr6Ojf2cfQ4qnxsU0lFJWpAtNNFBNIAzTDTqa3SgZtT4Hgu0/2r1/0T/69Y1bF98vhPSlH8c07f8AoFY57Vz0Xo/VmlTdDT0pKUimmt7mYlIetKelJQAlKMUlKKQCGg/lS0c0XGJQKO1FMQtLnikpwp3GHbNOFNFKKAHClpBQTzTTAUmjjNMBzT160AOFFOH0oouM+3J4Vuppf+JhNGske0IhACnP3h71XsIptPc2rbHi27mmLfM7ntivMPhhbxXt8lvIzMrxEE9D1r12z0PT7VgywB3HRpCWP618tTxKnfTZn0dadWlRjTbvGUU/S6FW2uJCJVljRT/CVOfzzUVjps1vdrcSzRysFK5C4Jzj/CtQ4AwBgUx2o5m2ebbQydR0iCeWa4hjEM8qlXeNQGf/AHjwT271HounCxtUVogswyCwbPGemfStZm4qJmp3EZ1hDcRzy3FxGqSSuchXLDAPH0ryTVrhLnxI1uY/s5+0uDIqg7/nbqegOMH15r17UboW6jOMvnBJwBxXA2vglpLCaWXUPOJkZgqx7gcHjBJqrzve9kTKnCVN9+iOa1PSFaWbVkuonkit2EYkOQe/9D0qnbpqcssMtvfW0SKgHzoCH3BS2Bz8vPXrwa6ObwpcT3lpGzL5LK4n8xQCoPAG3PNZfjHwPDpuhTT2Vzaxv5i5LqV4z0BzxW6q+0f9ahCFOnRcZL3n17GJe6tr1lqgg1DWWdZyVt4LeeQEY7k59D0on1fxD/aEjW+sXSKNow07Y+6O3PrXSr4Ss4d0huFlkeIOki4XJIPJzkt61n2OhrcSXatcqTHcmMluN2FXmtZ4ulTTnJaehwqhU0SKR8TeKLdQf7dmb/dOf5io7rxJruohFuLpriRVYIWjBKgj5uB1yP5VL4q03+zbeB2kVhJJtGO2BWEnnoweNJ1Yd1RgRXTRnhsRSU7Kz+Qn7aErK5fTWr6NoYi8AIBCMsIDDoeo6dK09J8QXFteR3E1vHOI2LxrvZcNyR0OCOa52GPzb1BLJDbKEYhrglAT6A461qJpd15bSxzWMiKu47J88dfSmsFh6nQ0njK0dGzvYvivqQ4fSLQn/rqwq1B8WLz+PRrbj+7M39RXN/C23t7zWJvPSN4xblvnjDAcjsfpXbXum6UbO7k+yQRvGjFQIl5x3GKzq08PCfK4EwlUlHmudp4T1Y61oVrqjQeQZgT5e7djBI6/hXCWI3+I53JyA0jfzrp/hmceB9L94if/AB41zWjfNq9y/pHKf0NceHgvaySOiT91HzL4yct4q1RvW6k/nWQetaHiZ93iHUW9bqT/ANCNZua96mvcRyT+Ji0GkpN1WSLmj1puaTv71IxwpDRmkNAG9qEckvh7Ro0QthZm4HYsP8Kx2jYdq+gPg94ZsZ7HRrbU7O0um+zyTMrKGGGVmXP4EGqmoeHdKbWbmFdGRtz4RAhUAZOSMfSuXCSdSm5Lo2h4qoqVRRfVXPCDGSKiZT6V9Y/B7wH4Wu/Et3HqGg293FHZySIZkLJntgGuY1nSPD/9mNOuhaaZVfB2Wy/L6Z47+lb3d9DneJgkm+p85kUcV9J6LY2xtV/0SO3XbgIDtyaLv7BFGwkgQlIyxK5wMHHr/nFZupLsNYmkz5rK0ba+j/s+k3FvDthVZZVDAOM8fT04qiui6Zu/0izsWct3gJH+cUKpPsOOIpyPn2gdK+il0XRQf3lhparkdYFB/VTS33hjQfszz/2bafLn5fIiGTg+icdP1pe1l/KaKpB6XPnbaaNpr23wt4bsda8Q2Om3Hhy0iiuXIkkXblBgnIGwelblr8PvCF9dmE6e0SBCS8UZY7ufk4I5xzRSrOrHmitDSry0pcsmfOoU04Ka9vuvhfpJuWjjsNRjizgSuSq5PAyTwMmtNvgCrTRqtxeRoVzI7OmFPoAASR78VtFyfQy9rDufP2MdjQAa9x1/4KaXpdlcXbeIJWigYK+2AOyk9MgHqawh8LbZ5JI11S8BjwebHg5GeDvpSmoP3kaR95XTPKzkUnevXIfhCsrbI9QuHY9M2xH9a2dM+BMjx+dcXpiGeB5ZJP8AKsniqaL9mzw5Y3IB2mnKpzgiveLj4SaTCzQyXmZV4w0xjJ/8dakj+D+kyR5jnbdjtfbv/aNSsVFhyeZ4aqetFevah8FdW3eZpt3asucbJHJIGOudo/lRV+2gPlOr+FitDr8cLcNGrI31DV7P2rxX4VyvNr8M0hJdwzMT3JNe0dq+Rw1/evvc+izC3JQa/kj+QxzxUbGnMeDURYV2JHmA2MVBOwWNmJ24B5p7NxVa9fFvJ/u1diDDSMrbBZtWMzh2IdkzjI6c1Vv7ExyobvUYE81ysQKHJOfqB+lUY3j/ALXkjOSyqJN3lgDkkYzj29aj8SeLNPs9UaxvNO+0NblWVi44JGcjjitKUKta6prUjEOnhormehcu0uIpXtVt7mTgYlCYjPA6msDxRqWsQSR6fdwWFyZcMsbRkqRnqTnAxxVqx8Svr2sC0tFktSImYbmyD7nima/JJDeRwXT7ysClpAM7iWOeMdOKdeM6LSa1Hh5wqK8dUR6VqEmo38dre2trkQZJiJKcHgL+tcJ4g1O8svENzHZxeaRcOSrMqqOeMkkV1Fk6yal5glUjy2BCPyTkY7ZHTvXnfi7Vlh1+SOOKHzJ3ZwXRnJ+YjH3lHatMPGE7860InKdOXuOzLEt9qF9G/wBuRYtkm6NVlV+Mf7JP607MxfD3EwbuBJxWTpOpfbUkkKxjYwGUUqO/Yk+1dJFoN80fnA2sWQDtkm2sM+oxxXevq1KmuayXS5zTnXqTbT1MtneTUo423TKkbNjI4Jx61OskPmiOWExknCmRAAx9AapXMl1o/iMCeDzllgynlrkY/HGec1duryK8szbi1IkfHzMjLt9+eM1yrE1Y1LUo3gzvWFoTo81WdppHf/CfH9qX2VP+oHA+prtL6XGj6gxddwgb/Vrwfqcf1ryHQtQ1TTmd9NuzC7Kqu20Et+YOPrxWo/iLXTbzW9xd2zrKCGR5gWOR2Ab+ldNbDynV5rnmwqWhY9l+H37vwNpY9LYH+ZrndCX/AEi9fuLeQ/pXQ+ECE8Gad/15qf8Ax2sDRlxBqL+ls36kVx4RXqTOio/dR8p6427Wb1hzm4kP/jxqkKn1Jt9/cN2MrH9TVYV7sVocreo8mmk0E8U00AKKKbmjtzUjHZopuacOtJgj6r+B7ebZ2EzKAx01jx6ABR+lGnSCGHzfKUOzM/mySEhgOqheB/WpPgwqw6Mjf88dHyPbODVFIbiS2soGRt88rQ26Mylhjqcfw/8A1687BO2Ev3kzlzhtYhW6JHovwqm2aTJqEuDcOZomYjA2+wFZFh4ftNY0X7cdPurfzZGWSGbbnAYruH/oQ+tP0/Q7qPw9bQNcOhZc5RWyQSTzj61esrHVbWNUW5YqqZDbyAPQYrokueLtOzMoSSilyXRlXXhG2lUhLy4g6YDRZAP4Ec1gax4Ln8nZBqVtKu05VkYMQOvygH1HPvXdJJrUKkm4Fxk9DhvwqLzL68vE2W9tHKsbqwkVgCMrz+FcNOOMou8pxnH0szalChUlblaZxmneANSuJDPFqFsluqBUWVjmMkDOQce1blh8OTfMN+otGNvKKO4PJ3c9cZxgV0fhrUNupGxaC4ed5W8w5X5jkgtjkgDHr0FbU19eSambL7AQEchpXcsm0dx05PpzXuUqalBSaCpCKm0jgrTwbYyRyeXMzyRMwXeVOcDBB49silt9I0e0Wyt59Pvrie8gaVJQn7pQBn5ugB6djXa+H7a3jvLhWtS5Kqw3JtwcH19cfhVCHUdXvNIlbUPD40uTzTGImuBIfLxwwI98jFc1WLVNyiaw5faKLRg+F/7NsTDerp0482QRRjy13qSSM+wrura4hdpvIsZ5TCyqcx7QSTjgnriuIu/+EnsLQXHhnRLDU755NrrdT7EWPB+bORznFdbYXHiptRsRc2OkR6cbRWu/LnZphcFfmRR02A9zWOEbjTRpikpTuWvFtrZ3GjyvO5hjiG8sqFtu05zgdelV9Q0fTZ2SOVbi4YgXkY3kLkDjH88VpXWHUqwDKeo7fSte4juPMWSPT7ZAqbUkeQAhccYwOB7V1UqvvM5akbJI5PTdJtrmznkisfs4lkJcOOXPXdWVL4fhWU7+R6V2zfaJpLfF7BujZjOkXIYEYA9eOK5PVJ7aOEGTUg4MxjDjOS390Y78GuPHSfKmzqwq10G29rb2+BHEoPsK2dKhhlSTzFHGKyLaZGlMQU8Dgk9ce1a2kgNK67Qx2556V5Dep2y2Kmp+Gba6eR1k2M5J+7msK48Li1CNIYniRhkkHcef1NdyA45dkCjsBWPqcj3c4hhyBxj6ex9/0Faxk0QtTEuA9sBLbwpMrcYoroEs1ijC8E5yT6miumGJcVaxm6V3e54F8KSf7ctvvfcbr9a9pJ4rxL4UtnXbXqOH617YeleHh170/Vnv43+HQf8Acj+REelRNgD3qV+Bmq7ng5rrSPNZEx61T1RsWEx/2DVmRqrysCpBGfarsK5w8kLRbpZZmEUeGzluP1/pXJeNriO48RXMkLO0bqpDKOD8o9a9cl8t1KMisvcEZFePePbi2/4Sy5sorfdKu3KoGOflH4V6WVWjVb8jzc3lz0Yq2tyx4Faa211nIIcwNtDY7kVc8V6hfL4u06D7OsguICHG47gqkksNpx/+uud+Hkkh1m6vNQhZIo4yoTG1gpIxkH+fpXeI1rOJZrLT83CJ8m9sAgnoD2HessbVjVqt/I1wNJ4enaaOeg+2XfjBbVppYoDZF87FBJV+RjnsRXmXim1b+33jjjMqxyuudoJBEj47ivbDBdI/moCjnHVFbYOMgEtnH4V4t4jgguNfu5Zo92yeRRtYqcbyeo+tctB20JxFaNJqUijpqzQQyrJCYD5i/Lt254NbKaxrCx+XDqdzEMAZXbn8yM1mxrBGAiRsFDhjvkZ84+vavRPG+o6Je+GtlndQSXEUkZ2gICOMHGOT6fhV1EpNXVzz5VHUlOpTnaxw32+b7b9p1VrnUHCbEZ5cFRnp71JqOqWTxL9k8+GTIyHYFQO/Oai8Ta9NqNtZaapT7LZRKq7UALPtG4k9Tzmueuh+4b/PetMNSlKzba8k9DudSSppXvpvbU7vQr1Li0mZthCuoYj6H1BqK4u0OoII23BFcnGMZ2n0rE0WCSWzlWLGRKCQXUcYPrV6OBo55d0W4RxNl1IZV49RxXoNuMXrqcyajBq+p9MeGmH/AAhmnYBH+gRnH/ABWZYR+Xpmpvjj7P1/EVpeHgT4Y0+Bev2ONQP+ACtOXw95fhm5eZ2AuCkJC8HDMAcGuLL4tqcjrrTS5E+tj4dnOZXPqxqOvonxj8HfDMOoyQ6b9rgUICN8u/5jnuR9K831LwBbWs0iG4udyHkiPcFBOASABXuSXK7HBDGUptpM89NIetd1P4Ft12quqOJGP3TARgep5zXT2vwB8Raho1rqel6tpl3HOu5kDsCg9Dwefas5Tildm8Jqfws8dor0e6+DfjCBWcx2uFGf9aSW9gNtZknww8YJYSXv9mMYozh8SJkH/d3ZrBYqjJ6SR0+xmlexxRFPjXcwUYBJrdk8G+JoiA+j3YJGR+6PIzjP50WXhfXl1W2t7jSruANMqs0sLKinPdiMCrck07E8ri0n1Ppn4X2+zQb2FiQU0lY2I7Eisw3Fs2uLLHGV+z25Qgvko3p/Otbw1m38J+Ijxxaomc/7LCvLtN1Cb7fJGz+eZAVVucKc4B9yOcVwYSDeDg/N/mc2Z0+fFS9EfRGiTMmk2KtG77oVYsDwMjPf61LJeIsrxPGxXggr0+mfXNJBH5FrFB3jjVPyGKZHEGYDaRyWO096/NavEuNVWfLPS7toj1IYOmoLQsw+WzY4wegPWqPiDVbfR3gurjcUKug2jPOVP8gateWmdp3fWmSRoZlXd2OE9a9DCcU1npUhdeRLwkU7pkOj6vc39lJe6bAIrcniWZNzEjsFyAPzqPU9Q1ezZrq3v1nYjd5Vykap/uhhjH5mvP8A4mXzSR6j5dy4iQCNQrcDHB68djXD6dOlraLBa3Uog80qjNheTycY6/Wv1SScKUNNWk/Q8L2z5m0tmfQOlNc6m0N1qGoR6ZM5UxJaXSEzBSSyfMMkeuPQ1T+I1rbalpV1atq8kMl5NG0awSgP8hGQuex7/Wsv4faXaahpGiavLJdyXOmvNFHsTcGDHBDnt96tDxRFp4mtYfNbzUkbYyLgZIwe9cdaShRaOyjeVSMupd+GtpDo+jfYkkuGVWyPtDAtk8mun/tOzaBpftcCxrJ5RO7gPnG361xlro+hy29tcXtot3cWtwJLcbuY34OTgj0HWun0i00+a1kEdvGVec3DAruHmHndz0P0pUf4asOs7zd2JFqdpc3t3ZWciz3FqQs6Z27CRkc/St97S3uY7SG6muZHlVZgCfkBTH+cd6y4rG2hnlniijSSZg0jKgBcjuT3rq7M7tKgPfYKUHyyM6r0RTeKNM7UVMnJ2jGTWBrGn2qqoSCJV3FgNg4b1+tdBLWdqib7YkdRSxMOaDRdCVpI5n7PEkrSKoDN94gcmr+jlVuwBnlSKpP1IzU1g4iuo2Y4XPNeC9z1HsbVxIscbMy5A6ist5vLn/dx7Wbj+9tH+frUt1qELEwhcsw6Nxx9OtPsJI9kmEiUoeSoxx71qlYhFZZ2Tc0zPsJG1mGPwoqO9nDSB2VCOdoYnIH+f6UUFpHy7oniSz0iXbp92o1Bo3Fv5q/KXP5flzXofwe8YeLPEc80Gr6WRaRrxdldmW9AP4gfXFfPAuo5Lg2U0YZc/fYYwAeue1fWHw1G3wJpK42/6ODjGM+9c0aUaafmeliMR7WMY2tyqy9Eb8h4qpM3FOmlcN0BH61WmlHStYo4Wxkr81WkkpJpME1Vlk5pMQ95ADXKah4a+1ard3qyJG1wRubGSRgD+lbWo6hZWMLTXt3DbRKNzPK4UAfjXG23xU8KSaw+nST3MGG2rcSRfunOexBPHuQKFFyTXQTte5o6L4V/sSVp7Wfz3fAdXHGOnet+TCqFUBQOw7VI0qsgZSCpGQQetVnbIqOWzbuJtsguG4614TrDg63fZ73En/oRr3O45FeB3haXWZw2V3XDA/i1aUup5OZRclGIfIeB1q3N4f1doDNDYyuuM7kwR+hrYOg2LH70644wrD+orS06y0u1tJLe4tbm63n7zXONo9l2kfjWKzCia0shxKl723qca3hPxNHpL6tJod8ljHy87REIPx/Gsp0zayE8YOP1rudd0qxvLH7Lp/2m0YY2s85YD8FArH1Tw7rOlaB9ouXGoJMuYXdfmI7ckZP0zXo4PFwqS0dzsr4OcI+9oZW1kXgEg9cCgzFeFX8xiuq+E97jSL2bWrays5zcLHE10pUH5TjGc9+5GOlTa/b30esyXU+xrW4ceQFChVwORge+aWOk6d6ltDjpZVHEy+OzPoLwkN1vpcP/AEziBH4Cuh8V+LfCcdrb6IviPSTf/a41a3F2hcHd0Izwa+dtI1rWodDv7XT7x0uJtkcbtJxCDkMwPbj0rhdZ8F6laafLeTPDLsJYpCucD1zWeBxsIUnF7yZ3YjLZuqpJ6RPrDVrCG61a4kn8wxgKOGCqPlB6/jWNe6BpplkjksS8TABWWZTn8MZ/Otr9nttM8U/CzTtQv9ZB1PZ5NwGmXcpQlFJB55UA89a6+98OaTbOU+0WzscZVZArH8K9uu/au0T5Grg6lOTk1oeXf8InpUoQSaZyFwm587R1xkcjNLZeG7PT7xZbD7bZzuD88V0UD9uxBP613t9punrOypM8cjELnP3SPXI9+9Up7G3tZI/Md5WbCxnGCc+gHFcb546GSlOOzZjIZoopLa4mMm4giSRBuBz2IABqO+0+1uLWJsicc+YjAJsPGCATj2roItJ1C6kkW3t71lx8pMa9eevtVSXw/qaTqrDDABSjIYyD3YHJ/L9RXO8PGbvbU9GjjcXGNr3j5/5jV8LIIra4leNSI183J3FcHIAPTocVy/jDRhBG95Lcu6O+BGykZOc12V3p+pwxlYbmFgcL5RcKG7Z4zWF41S4i0eOO9nEYeYfK0mRx3yacp/V8PUjHdo7aWJnicVRT2TM3w1ZSXfhnWbWBlR55khDMu4Dt079awLD4f3Ka9aXEtzbTRpKjyEghpFUgnPfPH0xXWeDHjh0O4uJJ4Yo2vi3mSH5MBQev4VpS6jDb2slzarFK7MQMDCuT1wenA9PWs51pUMti0/ss1xNOpXzR04LqixMxAbzJGZX+Xbj19xSQXEihnG0jOAB1rLTV5Gwzwov95Ffcc/Wok1iymk8t1ki7A9q/Ifq00/eR9jLCzS+E1vtAeTgOp745qwhvJrS6Zkt/tKK32VwSCfTcT74rLieaVwLdUdQcEs3b2roNAt5m86aaNslgAMbgB9K+i4bw6ljYwl3XbZanh5rH2VCU+x4z4v8ACPia6n+y26xvEwLSQRzjGTzuK5rEm8HeJRbm1h0nCKMLI20ED8TXvVxbrc3M7DTHiIwpby1Jb3BFQCyto2Z/sOWXlSkfr3JHT8etfqNfGzdR6I+PhiKqWxifCnTtUg8Fw2+pXD2UsGoNI4abAkUqPl4P8+/ap/Gk9la3cJs4VleJzuzIflJ9B0rXGn6ddWXk6hHMkaXCzKuf4lHHTqKpeJINOuNRINk7Omwkkna+c849uawrz5qXN3PXwU+dKTL/AIR03T77TZLxC5NxLvcqcEMAB/Suns7SGzjZIVIDNuYk8k1k6IPstsIbaH5ByEUBR+f61qFbiSYcmONQDwQdx7iuqlG0EhVJXk2SvW9pbf8AEnjz2yP1NczLDOc7rpxzkbFUYHp0ra0qZY9H2vIOHIyxAqGveJm/dHTNVaUbkKnuMVDealp8OfNvrdD/ALUgrPbxBpIbat15jdMIjN/StJWZMakV1My5UpKwx3psR/eKNxHI5FZ+p+JdLkd5beG/nwSG2wbcY/3iK5278e2EAZv7I1LG7CllALH2Az/k15P1Obm7I9KOKpuO56Jdf2dYxma8uI0VeS88gAH58VzupeOtDjgK2Kzajk7AsCbUOf8AabAx9M1ws9815KLy4DqzPsVpOXXPUfhxnFVor6xs5tm+UvPk7yA4PPbjr7GulYO3mcDxlWT92Jo6n4319QLiw8PiNCxUrM+9wO3AIx/+qisa41jUbeUpawqydMlRH+eByaKaw99ootV67Wx4peeJdB1vWY59Q0GLT7dpBvFkudi55wCRn6YFfUHhbWtD1LQYZ9GvYLi2jQJhODHgdGXqp9q+LYXzXZ/D3xHqPh59SXTpIg15beXmRN2w9nA6ZHPX1rozHLaNKg60NLHp4KdbE1lRirtn1Jd3UeQoYZbpVCSbJzXgdl4h1HXdTi0+5l8qOCYOnkEoS6sDknuDjkV7Ho0eoatplyGmijl8shHVe5B5r5+FWPLdno4zA1cPPknuXrqVgjsoyQCQD3NZlnfNd3BUR7FwOp5ya4Cw8A3Gia5Beax4hRtpMkMW4q0zLyRhj0HXjNTzX8raibhrwywoh8y3WRVUjORnPXp0HNZYmcVL93K6tc0wGHVVWqaXaXoWvi74K8Va1qNo9k+lPZ28e7y5tRiXLnOTgn0rhR8H/Ejkveat4ctFz97+0FkJJ6ABQT3rrrrWv3YmWwnEZ43bztP44rL1DWI7i2kijU72U4UNnntXHHMK+0Yn0n+reDiruq/wO08HWGp6LoK6Rq1xHPcWjGMSRklWTAK4JAJ4OPwrV31S0S4a88O2t5IxEixKkwbgg+p/Gpd9dcJucbs+RxFJU6jiti7borMM81wnxNuPB+kRvHbaHbX2rnkRxP5YQ/3nYcfhya7RLlIYXkdtqopYnGcADrXPX9xoF5GIlhsbgyLvT7pbHqPWolV5Hqgo4VVk/I8t03xnazXi2d5bTWlyTghiCufr6V0wlycZrzX4oW4XW82dk8TocoI16j6V0/hjUhfaNBJvzIihZPUHH+FZYvCQUFUgtztw1eTm6c+h0IbvnNdpFBJF4MimXQ5nlaAkSzwDBx8w25+8DirPwm8BWetwDWvEdzJDpxbbDCh2tOemS38K549T7V03xksZBpHmWNuRZwoLaWFOGEJG0Ee69PpWmXVKmFl7SK1MMdGlibUZPQ+SfEuu3GtXUt/dtjzXICZ4VQcBfwrT8G67cyRPpcrGWFWE0ROSY8HDAegOR+XvVuX4S+NJNLN1aWVvepIDLBbRXKm5ZMZ3BO/HUDmqsXgfxJoPhVvFWo29xYW4uWtDBKhSUlRkllPRcjv3FetOCrwa7nBTl7Ca8js9D1TT31d9NupEEc8LAljwTnoPfGcfSukjl0y0M+oRC6eO3tyTGX/gA67T1P414DdyfaMy/NvH8YPStjwtd6lrOp2lpcSyGONhGcMcEerc4/GrxGURpJOEtEtTahmTk2pLVnfW0/iTRLJr5dMtfI58pnhJMS84GQew74r0L4RfFe9Nyzajp9pq8qY2wvctC5OO2Mqw46kfWobiz025NvpN1fTW1syBWZFDMpx154/Om2nwj8F6JrMVyfiPbT20i/v7eSz3sVPOPkOAc461jhs1q06Ulfc0xGXxqzSjFy+Vz266+L3hBbYyap4U1e1CpueRYoWUYHOGWT9TivONf+M/g57v7To8Op2xY/u5blwV2552rGCOnQljWB4oj0PS0+z6XrFhdadIdu0W23AI6EOO/sa870pLeGaSS+0aC+iKlUjWXYIznjbt9u1cMM4quT9y1up6ODyDCTcvrEdUtFs/0PV7H49apBZpa2eveWq8L58KySfmQePwFdX4T+MXibVJRHc2lnqdg4KNdmIRLEwPU8YI9eMV89avDpMlrG1joVzY3Afl2nZ1K+mCOKd8LLd72K/85SRDdDbkYK5Hb8qmrm9ShTdW17GuNyXC06KaTTfTT9D6u8O/FTwWk039uWosLnLA3Ai3wyJnGQR0FfO37XPjzT/FHiSz8N+G7qMaTpo89p1JzPK6gkDPIUA4x0yT6Cq/jjUv+EW0U3yzfvZZBHGrKvzE8nJxnoCa8k1G/wD+Ekv4b++QwHzFWWdG+/ED0A/vY6GtsFmdTHQ9py6dzwa2EoUpLlWp6n+zRqfia/8AHUGm2EkrabDmTUJJQXgiiCnqPuhz0U/zr2DVfFXhoapOl5JPFplrG3l3W4ckZJO0YGD2rhdD8ZaLaeDV0HwvbRW2myyBrt4ExITgAK3ck+pz6V5/428W6Gttc6Xq2mzXcN3GphaGcDygGPPqGDAH3+lXFVcbWVO3ure57FDD4bA4aeKqSvOWkbfmfR+iaHZ+J7e2u/DWt2l7DPhm+cB0B9QM1sP8P/ENsm+FrJgnLHcTx3618P8AgXxxq3hXVEutLvbgCJ+CjlCR656jI/8Ar5r2xfil4w168vdP/wCEpkv7JrVJHVwoRCTwhK4wfrnPeuuvw7gHqlb5nlRzvH3tdNeaMn4i/EXxBBrE9vpFwbGyt5DGGAG6RgeSeuPoKn8A/tF614cdbPXbWTXbWdgqlSFlQk844w/sDWB4u8Lf2gyyxXBjMibpAq8BvpXmLC80DxDDeW5SR7OZZE8xdyhweMjvXNgqVCEuWMbW+8eYU6lWF6mqZ99+H/Gmm634bh1awPk20oIISP5lI4ww9fbB61btdYklLwwpZyS+Xl5Au0M3oR6DmvDf2Ydat7Xwc41bXYoLi5vJJUilnCrg4BLDHc56ntXs8Fxo9xfrJbXcM4jAykN7HsIHqAck5rvrUoRV0rtny9Shyya5Wakc08MG6b7OWJ+cRnbtPqM9q4X4geILrT9bW2t7e1n2QCRj5p4J5xwPpXmvxS+NGlPq9xomn6PG8FnO8fnCYjc4PJGOCM+pNcppXxHsL2fydQijsy0YjjKkkf8AAs/zrkrVKnsbQ37Hq5fh+Vp1Nj6g8F6xJqOmWk11ZtG80YY+UwKr8xGOeT61t6rfHTrV5mWKQBgAAHY4zjtXG+F9RGmaHYpHKqSyWcbIzSbR93PBAPPNeT/tE+OtbfX7fwbZItvE9stxdvGzAz7iQAzHBwMcnjJPtXfVrTil00X5HBGEq9dwg+r+494uPF3heNEjuvEOkWlyeqPcr3PGATmnNfaZJuA1K1uVGchXH54z7da+ENUt5rWOHG9GJOUIIII65z/SvoL9mDUNa1Swn0x7V5baORWllRyZEUr8o24+78tclp1V7srm2JwDpRvKTZ7XPaWAt1k8pJVdhkYBOT0x71EmnWMm/Nmivt2qA2C+O/FF1ZJYOYRabSBkvEPmH4E5/OqNrfXD6yqRRx+SisE2SEsDxgsSNpycjiphGafK9DylTv1LsOhxz26nY8TBixHlthcHjr/n61BeeHYllbdCMk73d+ZCDzxnpzU9vfXkVzLlWYk5+0kny5MDooPUdeg7VqQ3kc9kZ7nVLdZCNwjUKCo9DnpWtRSprmTK5HHZHG3/AITsLphcTsyYfClZlDYPfJxiiy8B6fbXcypcR7GQHBmyF9gRxk5rrI7qyumZIZ4G24+YMG3EVSv706dE+5pbplG4bXLAH1Pb1x34rGGLqSXLzFQnNe7JmFP4T01JDCltiQ4diJ8E9vfiiteP/TrGKYaawL/MWfeXP5dB14orVVJL7f4nVH2iXxnwOkF5GxWWCSPB5ypNdR4GvbMX32e6sRfLIQMLKUZfUjHWpfHelm6tBrNi8kdwq5lMbFS6nvx3FcpoOt6lZ38Vw100rWzCSLzhuwR79SPbNexHERx2GlTtv+Z69NzwWJjUi9j6V0TwTpM0cVzFZiylOG3Ly2fqc13Og6bHo9vM3nO0YXLFscAA+1fPelftB+IrNRHe+GdOu1UgboWZMD06mt6+/aAu7+wuLWz8Px6dM0XLXDljg8HaMDOK+S+p4iL5Wj2KuMhXlzN6nL/FHxJ/wk3iaS9MjG0tiUs0PARf7xH949fyribm/nZiWk3c8E1U1HUHnJK8A9/Ws5rrClc5xxn3r0Yw0XkcspW2Ot03xbqdjYPYrO0lpI4Ywu2VUjuM9DVwaxYqyXN1fLbbudoTlfXn+L6CuGhvEKncP4uKmubea+WEW8ZkO0scdh7mqhhYTmr6E/WZwi7HQ+NfG9z4iv7d7SOXT7W2iSNIlk++VPDuBgFq9F0D4wS6kNL0240jSo7mRhBNeOGPzbeGKAqOcdjXgmZLe4EcilSfvKfTtWto9y1jqNre4k8uOdW3rwQVIPB9RXp1MLRnS5bbbHBGrPnu2fTtz/aVvaedJBLKzfMCsBVSD2x6Vg2djDrGpssGgbp7VcLsjKKgBxjJwPfFcXrvjTUrWSG603W9RMbqTEJbtZCBnuuMDpXaeAb/AMSzaI/iW9lKrfSn7KCuflXhn/E5A+hr5ythasaPtmrHu4WpTp1PZ3vc5j4ja5BoSGSazMl5looSCoCPjkN6ge1cP4BuA89yzNtkKAbOm7BPP61vfGWWGbUo4NQuFW/aUSFAAWjUj7z4+7njA6/SuJsPtEF5BNDlpkk4HTNbRoN0LNWuYVK/75Poj7N8MfYrbwHYwLe2t15dsolWGVW2ZHOQDx3rB1HVIdc0B/tMbTRRZ8syqQWA6EHvxXlF7rehWtzDLeWrS3igBVjYqenT5eT/ACrQ0+51/wAV3AijtZIrRP8Al2jGDj/aPYfgRXLFTklZWXdjlCnCV27+RcHia20O4i1MedHbROnmPCeQoYfKGPY+g/KsD4zfHGHxZoV34b03Q1jtpMM08jbnBB7cV6bH4MnbRJYGgCyFCE37TscfdPHXnBrz7SP2f385rnV9Zdy7bmS3iCj3GST/ACr0MNVw2G3nc5686lZfAr9zwXSRLc3P2cRlx9456AD1rvdD8QaFpvgbVtEawMmp3E6SwX0LgbNvVD3x3461u/GXwXo/gi00yLS4ZQ16ZVlkmkLF9u0genfsBXmBkXAiTlc8YGK9/Dyp4qipdP8AI8mopUptHTaVr2rWjxXU0s97G+VZJ3YiRO4BPP8AhV9vHn2d2t44V2g7AGTcw9iQetc14f8AFd1pGrQxTSPLp6Pho8/cB+8yejDrWponhKbxZqOs/wBm3aPIjtLG2M+YNx5AA9x+deficDRlOUqi0R6uCzTEYePJRe53F3PbalZwL5oELOPM3KCr8Hp3HJBqex0XSotNRtRa1M4HLRbo1P4Dj9K5rU9X0+wiiht5C2MLy3IK9z75zVzT9fspFHkyzI7Lh+cjPrj+teJUg3T9mlodjxM51PaTleRPr1imnWD3cczODwoWR8Ac9if51Q8OXN4LCWSG6W3W3ETMQqkkuOvPv3rctda0j7LKLmZEWUGO4E33XHfPp611Pgb4f/DrxpBJLqHhrxRZyxxDy76xnf7DcqOFK+Yp5x1G4+1Khhoyi1UenmTUxEuZWVzy/wAWzXWuWMdneagrskgeHCElj0xwxFQeEtMa61drG7tD5cf+sDLjYte0+Mfgx4O8CaA3ip/EviApa3CxRwShWV3Odo9l/wBrnpXLKjaLqE63VkkHnKPlZ94mXqGB9DnIrepD2EFGmtGZ0+WtPmluVte0jwtaeGry603da3trEXjdJhneORkV5Pp9rpEtvqv9qvILpoA1o4Od0hbnI6nv+Ves3OneGb7S7rSYkisnmxKLp9zlGPXjjPGQOQK5G8+H+oJqdpJo8h1zTtoY3VpHkI2eVYAnBHXrXpZXVpum6U5WZz4+jNSU4rQ5Lwb4dS+1GNtcuBptgpy7ScPJ/sr6fUjj3r1bwzYeH4ddvJYrzT4NPuVRRGzsVRU/u5+8x9wPrRo+mXdnoT+c17DcGdtiywSIiDgfMSpA6E8cc1DPprHfldOmUDdLODGze/31U5+lebPMalVvWyXqNUacFax3XhbQIda8RXMGnw3A0eANjYU3uc8cjgZ647V5x8XtQ0O31N9A0DTrREtpT9puSvmFpB1UE9cHqe5r3D4Rqmk/DW0uobUQT36NMxVO5JCkjtwBXyetnq2p69PYw25a6WZ1cE4wQxzknpzVU0udtvYucpTSSXobOi61qdm6CN1KDkRqoVT+Hau3k8V2MXh2S7a4WK75SOGR8uZMcHkfd/8A1VxOleHfEFzq/wDZyW2JUw0jBgUC+uRwRV74o+GJ9L8P6Y9kROfPdLpwwJ34BXC+mN2fpR7OFaaj1C9SjByeiOAnur5bho1j+0sWLZUEsT3rd+HqQar4tsLG8zGJiwUr0DgErnjpkDNW/DGi2TXUTQasRd5+VJ4fLBPoCCQfxIrVg0u48P6wdfCvaLAzCUou1cHqvOcV2VYSjeDVmY0rO0rn1H4YsPClvpZXVtSvNNVclJPOKKBnhQvPQV594yurT7Zb3EkTamhLW6ztECwjbkDqOo9feuMvfiG/iXT0sZrC3hWJhJDKs5Lk4xz2rpNBfSb7T5brVtftbRLUlTbyTLucqv8AdznHTtWkY4r2M6WJeltDz8RTy+jjKVfBxvU5nzaWXLbf7yprem6PqWlRWq2/lJG4Zdo3MAPrya6j4aNrnhPULU2ttY21lelbnUkeJ/tKqxOxY9vy8KBwe5NZHw21/wAMjVms9PjTUb5R5hNwGGR/sg8AD866+/u72Xx9ba0fLTTVXdLa5O9SsbAY7EZPpmubLlCFRqcrM9fMKkq0FyR0NvSfGeq3+rahNrcdnY2LYSymt3aV3TdgeYGwFblRxnmsDVPiBd6b4huY28G6vqdpFtSO7toInLgDrtzu657dq8s+IviK+/sixs54PsURgeRj5oZpFZwy5x93BUY+grs/D2vvaWkU97DNh40Xez+YZDxl8dvxr0KL9rVey7sWE4djiakI7c97a66Hq2n32m6pDbahNcQQuFH+jm5ELKDzhlbGD2OKdruk29/dz3QtopFnAXdBKhOD1A2nkn1NeK6j4y0nT9QmjvX1CBVk2lzbSMnPIIIBGKLfxl4fupIlt9dtgZZPLVpFOC2M4OF4rz3VxHtnD2d7dmc8sow6inGrZI9zttLMKi3g02S2cqMusQjUAdSSOpzWvLbxWcUbfaIPOYgR71zj6/8A668ht/tKqk1lrUMzsoYeUSrD2wWB/StBbzxZbW3nrqMwRjjD3RBJ+jf41tPCVpO3s38rM4ngaTX8VfNHqUixCNXkuInbozIhOT/LHFFePt4z8Rxp5T3TAZz88a7vxyM0V5spxg+W7X9epqskqvVSR4RousRqbSCblGRlYEdRn/69SWHw9bxPfSHwve2SOQc211N5fIPRWxg/Q4rlr0xW9okn2hVkjf5VH8YOOlUV1m7DM0Lyx5OfkOK7KHtYPmpOx2VZU2uWauavir4b+KtHG66t7d5SxJS2uklKr6ttOBWdDpt5Z6fiefdK5wUJ+4P/AK9d7oFxdr4XtHa3nu5rgNJhpCqqMkDJ+g7V5re3kl7dyP5f3nON0hYDntW9SdWp8RFNU4vQSWGTkySKEUc7e341UEYkVvLHyKQM+pNW2Vdm2Rmc5wAOBn2FRyI0KLBEN2XDPjt7VmkaPUbdWqxrGqDoOa6TwFr6eHyJ5olkBDLhlJHIrBtJGa8khlVl6bdw61uW/hnWNV0yRtIsJLvyj8wQjIz7ZyaPcfu1NmJp25omJp81rdeL477UEBtBOJpY16Fd2dv0r2TxB8Q/Clx4bm0staiGSMokUNtgpnuBjArxqbQ9d0udvt2j30C4wzPA2APr0rFuD+8KnJ+orpr4alXcZKW3YyoYqph1KPLv3NxHEhKx7vLGdgY5IXPGfeu58d+JL2C40iy0XUJrSK00q2hkSGUqpfYC3HTqfzzXndjOFt41HJyA1W7uTdOcHGPvHHJ/H0r1eSFRLm1scPPKLditNPNc3kkkzkyu5aR5TlmJ7nuavx3P+jGORvmVg6P0xgdqp2rRrBvZlcdieoqGedDlpOR6D0oq0Yyp2CE3GVzd8J2d3rfj21ht5RvAaU7m4AC9s9+leifELxfpGj6VLpslvZ3mrrEYklJ/exkg/MQvHHXr+FeP219qelaouqafK0UnlkLIqA7QRjHIxmsy8mabzJZXaSaQ7ndzlmJ6kk15NWheSTWhvGo90z0HT/H9/ZaRarb+Ir+1lhQeYxkld5m9ACdgH5VZ0/45fEC2DFNQjuI92Qs8as2Owya82LAxge1QOCBwayeEoy3ijRV6nc9J8c/FHUfHWiRafr1nbQvbzCWCW3iO5TjB6nv/AErg/OkikDIQ47EjFV7AFpMH1qxPDMspZeU9K9HDUlSppQ2OarUc5ajooWYgXCMokPyP2J+tdz4Av5fC2opfswdcDdByN+OgJ7c1x9mzIjKWbarCQJnjcOhxVqG8yf3mWJz1rPF1ZRjyLqXQim+Zlm70Wyv7mRtP1BvMYltsq5Gc56j/AAqWPwZq0dklzHqFpLI/3bWOVjIR3PTb+tVRdw28olhRVYenSuu8Ea5tuniDfupMZUgHae+PSvLlKol7p3U1TcveMjwXo97feNtI0fU9kNtJcq0wumGwoD8w5PJI4A7kivr3xBr1+0FpptrKsVqpCqgOAqqOAPTArwPVLDTNYSNvLAliYOjLwysOhB7GsXw38TLqPxmsWsXRbTLdXX5ULuzAYBz7muecZ4qD5VqjdRjh6kZN6Hu3xTuLzVvB9xa6xdpFpMFtJJJKMEhl+4FB/izXntoIfE/gXSTMk1x+6IzCf3ttIvBIP90kcqfXIrK+LHxK0LXvAM2m6Ut4k8k8YZZoto2A5JyCfQVo/s5+ILdPDd3p90JJXhucwxKpbcHHsOOQa3wmGnDDN1VqnsyMbiY1JxVPZLoeTeOdRuLbxfKscDxRW6KFgkO8L8oDZPcE5/OrWhfETU/D2rE6GscFnJIsjQsd3GMFcnjv1x6Vs+PdJg134oaxosWqabpzvbK3m3cm2MSAhgm4dCQcf0rzrxFoGreHdRFjqUUYcjcjwzLLHIv95WQkEV60fZzguaKPOcppuzPtv4a6te6vYWOozalp7WV3AssasP33PVccDrxXW69oumaqYpGURzRfckjAyP0Nef8A7NE00nwf0eC9tkVY3lWIunLR7yR17ZJqt+0T4rs/C3htLDTBbw6tf52GIBXhj7vx0J6A/U9q8WpTlUrewp9TspT5I+0kbuq3XhvSZfKvvFUEcxPlrA88e7dnoQOc15x4n8G2ui+LtRv44Qs925dyTkOD1/DI5r53kuppLly0jFyclieTmvoPwB8UfCmreBGs/HV/9l1GwTy/NKFnuFxhWTH/AC0A4I74BroxeUOjTTpO76l4bMW6n7zYn0+S3ggAAiTC7DgdvT1q14i0I/8ACn9X1q0jt47aOGR4crliGIDMCRxnpnPrXn39uaTP4M1XWrLXR/acF0FgsbmMRu0W7GduTuJU54PGCK4nxN488TanpVlpLa08GhwwkfY4v3aORyQ20fOxJzzxk9q1yrLXSk6tXp0DNMdGtBUofMzTMxA37xEOSFOM/jWgfEV1L4dk0i5dXt3xhWQM0YByBkjJ/p2rjZtRZ23RiRfY8inRXFxcNsRQr4ySfSvfdWEtGrnjpNHrfwTsdCk1G+uNZuriC0WEi3MUQk2yMCCcE9hzWZaeDJNfk0vQGtbfSrq2kkjudauJlEMkW7KPhRu3Y6g5zx05rH8Ba9d6bNPZQJFNGyiRiy8ZHB9D3rsrbxPbIqedBHHuPyusvJP0PP8AKvms0q4uNZyUbx6H2OUYDLcTh4qpU5Z9dUek3P7O1vN4eF1o/jvT42tyrm6tbdjIxHqRL171U0Sx8SeHPFNrp+sa1Jr1g0WRetEEbd02N3PHIJ9qwvC3i3TrDXrO5utTNraZPnsc7duDgHHXntXV6ZqVr4o1q3u7e+WWxa5WG3cgqW7thTg5/DtXDhHXrST5dCMzwmHwV4Rqc3Yg17xl8LL28k0/WpIVeP8AcyC5tDgY464rSm1L4das0K6Z4m0+3RAFKpLtyB2O7+lel2XhHSxL52obNThbPlQTwqQT+I5/GqGpeAfhrJqKw674M015AOkVuIwgPQNtIya+ijRlDmjGXqfP4bNamHnGstGr2+Ziw6Dod/EBZ+IrWZMABX8uTAHQZBBrjfH/AMJ7vVZreS3vLUxRMpAjDqcA8gZLdeK9Rj+APwd1Ni1jp2oWPGTJa38qhT7DJFQXH7N+ixbm0Xx94u0wLyN1ykq49gQDWKpeym5LRmaxcam55HPp/jSwjNu2hGeBT1Qo5I/OsvXLXxHqekSQWejz6XcopIbymGRnseRnGenrXq8vwd+IVqry6D8X/tkCrwLvT8sD74J49653xVeeJPBekn/hJPE2n6rfC2eX7JaWgXz8thArnG3jJOcnjpWHPLCVFWk9L/mdNO2I9yCuzzvTrfUPCOhxrqzNLJdTNJ3Jj4HyjPOD1+tFXZrfxR4/0S21LTdLlneGVo7iOLG2JsDAGT6UVniJRq1HJm9PnoL2burHgNzdGWcs/TNTx75CqRplmOFUDJJrNtP30wG1mPQADJJ7AV6h4N8N/YkW7u0/0phwD/yz9h7+projE8+UjrbKKO30SHT+SFtxCSDjHy4OD69a8/vvBF9HdFdJzPH2EmFIHpnp/KvRIlGB8uB2qRpUt4Hkd8IiliAeMDrWjijNSadzitI8C3Lr52pSiAgf6uMhmP1PQfhms+5l8OaO7xXRNzMjHEFuQwH+83TNZninxlqOsFoIHa0ss42IfmkH+0f6dK5cMAOBWfLFGvPN9Tq9e8TW2tz+ZJpQhdUCxOJssCO545+leyfs0XtndWepWpDmZSj7VXJA5zmvnDf6ZFekfs56hqln8UdLh01ixuWeOaPfgOm0k8+oxkfSuTG0YzpNvodGHquMuU+rLrQ4rq3DTW0gib++m2ub1L4aaBeZaTT7WbPUSwhs/jXpcsW6PGWVgMAhjTIISB87MT3zXzcqkYK9OTPSUW/iR4jrPwS8NXETSQ6V9mk65tZGQE9uOleKal8OPG32x7dPDd/t3kByg2kZ65r7XuYZwp8lEb6tg/lWFrF7aaWFm1XVbGxTv50yr/471P4V6GEzTEUk0ne/c5quFhN7WPkw/BzxtLGgit4Qo5Mbll/XFZ+r/CTx/aKHXw7cTx/eP2dlkI+oBzX0d4i+NHw+0cOkGoSalMo+7CmBn6n/AArzHxJ+0pfuTHoOjW1uCcCWfLsPw4Fd9DHY+p9jQ56mHoR6nlOpaTrGk7UvdLvbVgvSa3dP5isPV5pJLdkZRyR25r1v/hMfE3iywW41bXr6WNjzbpJsh/75XAP41xvxFt4V06O48tfOMyruxyRivchOo6f7xWZ5slFT91nLXul3ImVZPJSQqPljJPXp+JrOmUxkqxGQcGu40+0MWn3OqXWCwiZot3c4+9/QVwpG5wpPU1jJPQ0iy7pEeXBx15rVaLjpWbY3CQSHehA7Vpx3EEg4bH1rupuKVjnndu5E0eIZ+QPk4qgjbhjoa6vw5o8euavBprXaWqzkjzm+6CASAfqQB+PfpSa58N/F2jLJdXOjzPaJ1uIf3kePXI6D64rgxripo6sNflOYCt712/wp0lb7XVNyzR26AkttyGbsP68VQ8LeF7zUJBJOphtwMknq/sK1/GN7b2djp2g2gA+xFppGifBSVvcdwAOfeuKkvb1VSj/wx2yg6dN1JFP4nrqnhbxLNp0Gq3MtvJGsyEnHytnjI6j8q4zSVzO0rYOOAucZrf1K4uNaSSXWLyS6k8sJHK7gshA+X8PX61kWVuIoCs8K53HDHnFezSw7ptJnnTq81z0b4P6jpNnrVx/alklxbXFu0TJOFK5yDyG9cVrah/wj3hrxDJJoOpTabb6nAfOtrW+Ia3kHKt7ockc9PpXmEiOum3S/7KgjtjcOlYTxvE3mKWVxyCODXNi8K3X9onutUbUsQlS9m18yPULy51C7kuriV5Z5n3MxPJNTpPq2nJ5y3F1bsHKYORyPrSPatc3iCDaGk+YrkAA1bsdH8Sa+skGlaVqepJbEtKLa3eXYxJ5O0HFZSSW4os6Hwl8SPHtrcRWll4mvYYucguSAB146UeINUvtVvZLy/uZbqeQ5aaV9zN9axbLSdT0u6X7XY3NtIY2/1sLIQc4wcim3G+R+W8wngM44/AV34KnThByitWZVZyk7NkEs7R3oB9BmpklA355xwfcdjVSSwuCd6sr/APAuf1qWS2u4tjGLccbSFOeK1vLXQjQ92RfA/iTRNPtDp4sLiSDZay20WGQ46sBwwz1zzzXi0VmLh7mxZlDK7bSOm4Nius8Ff8LCt9IK6N4aury0Cs8E5gY7Aeu08Z78DNcZf2zpcOJI5YJlY+ZFKCGDd+D0rz8t54TnCUrpdLnpZhKFSEJxjZ9dCotu0ZYSoFcHG3OcVNCiIkpbYrZxlumB6VNdNF5ULohEn8RJ61VuEkeRWRdzHJwBmu+bjBXPNV5ETXDxyF4SVJGCwJGam0OW1/tu0m1SWRbVZg8zBSzFRzjHvjH41BNaXLReZ8hXkn5ulMt1Xem4blBGR6iuaUudNGi909U1Xw6p0e/1aScx2YTzrWKTCyvuGVXHQda5fTL28tJ4ZophFJE26MoSCh9c54rc+ImqTeLNet9L01g9pYoFTb03kc4HfGMD6E1yRR4Z2iuUZHiOGV+oI9aMu/dpxb13sXiZObufbf7PvxCPjbwzJHeFRqun7YrkYHzqR8rge+Dn3FemHTLK6fzJLO1eQn7zR9fxHNfBnwu+JGqeCNUlvtPjjZpYhCxkj3BlznkZHcV754M/aAvb+AyXieFonDECGa+ktnbHfLqV/WpqUKvt37JXTIUocnvs+kLDQY+GinubZdvPlXDZz6YbIxU8ul6pEQ1vrDOMbTFPCrK31IGa830D4ytNDE0nhO4uEfrJp2oW9yPwAYE1tn4xeGOl5Y+IdPKnn7RpkhA/FNwqZ060X70WvVGahTfw2OrdZbeEeZFbQSjIzbggY/IV80/tIaPrGr+L1uLHTbm4gS0SPdGN3PJPv3r2pviV4HvRhPEljGzDAE7GI/8AjwFYmp32k39201lqVldA4GYp1Yfoa83MZv2XKj3MlrPCV/apdDz74K28vhX4b7tUt5LWa41CRisgwcYwP/QTRVn423X2HwnpsIkCeZeFs7vRW/xornpzXKrm2Im61WVR9WfMfw08MLDbrrF9EPNcZhVh90ev1rucheemKbOyQRCOMAADCgVCWKIXlb616yR4TZJPcmNd7/8AAF9axPF941v4dvZHY+bJCVAH8IPH9a0Yvm3XlxxGOEX1rn/FyyXeh3zN94puAHsc0xI8wLGml8DNIahJYttrM1LUUmVO0CvXf2Wo7GP4gTaxqd9bWltp9o7B5mABd/lAGepxu6V45GpXoq10fgxbW91CbT7mSZQ6bkWOUpkjrnHXisq1J1qbgna5dOoqclJ9D658UfGzwNoasv2972Rf4YRgH8Tz+leb6/8AtK6lPBLP4f0a2SCFwGaVtznPsSOPoPxrwzxxo2n6P5BtYrndNk7mkyox26Zz+Nc9ZSNbSJdAA7WGQRkEelcEMno0/i1Oh46c/hR6jrfxs8e+JvNt11mSzZv9VBbJsD+oyuD07V5rqWrapfTs19eXE7k4fe5Jz71Vmby7pZojt+bcuO3Ndj4Q8FTeIIDfSzmKNySCADXbGFHDq6VjJOrWdkchCuTlcg0XX3d3Ge+K1/E2kNoepS2bSpIyEMrr0ZT047d/yrJu4xhpQRgt0FdymnDQ5XFqVmdp4Ev1WzMLtjjI+oqt45dpkilaYNH5qqkYHT1z61U0GMRiBIyST8zEepFL4lTaLYMTgzDg1pU0SMo7h4tvri4WKBWUWy84XjJ7ce1c3EVW4jLjK55FbOpW8twimIbgPwqgbWZikMkbbycLxyfaueUtbmsdrDJbWdoGuFjdolk8stjgMckDP0BpdKtpbq5WPeVj3fO390DrWteZtki0q3+aO3JaVuoeU/eP4YAH096fodqtvahphmSY7hGOpHbPoK6KEXUkrkSdkaMMrNEYYYVS2X5V3Dk/X1r0PwH8V/E/huGPT7p49Y0tcKLe5yXRfRH6j6HIrzt5Nz9tqDjHSmRzJ5pDsd+M7R0A969KpQpVY8tRXRjGco6xPVfjZqWmXnhG08TeDrj7NazziHUbZBtlgcglcgdAcHkcHj6V4YZZZTxIcHrg9a6SRmntZrNmPlSjkZ4yOQfwNcY0kkUhXkMDggVw/VoYTSOzOh1ZVviNmIKqL6Jyee9EcvzFTyD1X+orPtPMmlVCcbjjJNXGjih2mYSMD/cxxWntdNjOxtBxbaflzu3EKp9RWTqrrJADGADuHQVY02z1TxDqEOl6PZvdzt/q4I8lz6k54AHr0FfTXwX+Ddh4baLVvE0cGo6wCGijxuhtT7A8M/v0Hb1rzcbj6dHWW/Y6KGHlM4j4I/s/ap4rt4NZ8WLNpWl8MkIG25uV7YB+4vueT2Hevq/wz4R0nwxo8Wm6Jp8FhaJnEcS4yf7zHqzH1PNbGhJmHc3etK5ZAgXnNedOc60OaRukoPlR5t8UfCVt4o8NTaXdPIqSkYZDyhByCM187638A4bKdVXxdDHJKCUW5t+SB1xhunIr641OLzIz81eXeMPBc+uay18dUhQbBGkE1sJFQe2e+a85YuvQnpKyN5U4yj8N2eAT/BLVNxFn4k8Pz7eCWuChH4YNZOv/AAt1Tw7BbTa14g0W1juJvJhYSO4YkEgcL/8AWr3Cb4X6m0nmLd6dvUna0cZTI7DGMfrXn/xZ8J6hpgtl1BoBJLu8qQIr5Axn5STjt0xXXDOKzf8AE/BFYTL3iKqpqGrO88HaLrug+BrC3uLbcltAWkkSRWXGSSRznFeefGHwvqer6cuotp4juYz5qB3SOVoip+8D1AG0+vWrHgTxH4iutf0jQLjVZri0ku0WSGRiVdN2SvXpWp+0c4/4TJI3wf8AREHHHB3Zrz6dadPEOd9WfUTyipPlwtSy0ueaat4P03+wNOXQ763ne4iEktzcXC5kYBcxxKBuPzNgAAnjk1ymo+GfENg3+n+H9VgUHAZ7SRR+BxXr/wCzvpdjqXja18+yhcabbSNAdmSuSDn6gnrX0jcwp5e3hfwNdrzOpBKnJ382fP4zK1Qqcr38j8970MkJjmWRJwcEkbSw9xVJV4zgg+lfoFfaFY3sGbzSba5RuC0kKMp/MVz138MfA+ozF28J6arj+JIfKB+m3ANdVPN400lKJwvB32Z8VaTfz6dOsscjxkMGDAZ5wR079aj1nUpr2+luOQZDuPbJr6xv/wBn/wAE3TFUtb+xJP3oLzOPwYGuc1X9mbTG3Np3iW9i9BPbq+PxGK1WaYbn5tmS8JV5bdD5wim3bSOm0Yq8twqxrvhSXOcbiwx+Rr2aX9mXxBgHTfE+jXA7rKJI2H4ANWLq3wB+JNmMWumWuoqpxm2uVyfwbBr3MBmdGFVT5jiq4apa1jzi3vLWJ96w3UL4+9FMM/yGP1re0vxnrungLp3i7WbVccq0sm39C2fypNV+G/xA0pWa+8H6zGi9XW1Z1/NciuTfcjlXVkYcEMMEV9TTzSFVaST+44ZYdr4kd3aeNPF99OkMvi9pUALZurncAB7MOvtWXq/ixrjV7aSSOVY4WkZsIFMvGFJKgEjPNYWlRSTXH7lN7bTjAz6Vc1C2vYvOuZLXEaWjqSR68V5eb1ZygoxhdPV6G2FjGLb5rM6TwVqt7eadJcaleT3m2UrGsrl1QewPSisvwk2mJoEMd4JI5WZn3K+0kZIor4ipCSm/dZ79NxcVdnoceJJDJJ26UhjN5Nt6RJyxpGUsRGp5NU9X1AWqf2fZJ5k38ZB4H1NeoeULqdwHfYpxGg4HrWDrN6otniYfKylT9DU72N5Moe6unjVuixDbn2HUmqtxoUX33gKg9DKxkdvoOlFhHm9xFJHI8TfJjPPt60kiRrKViYsgxgnvXQ+LBb2u23RVVu4HPbvXOjAHXioehaJreCW4kMcEZdwpbA9AMmoNJvHstUt7xTgxyBj9O/6V2Pge3SC3lvpgN0nyJn+73/OuV8QWi2erTRx/6stuj47GnayuK93Y774jNHP4ajZWXDTIV4zkYPQ15/PGE09jx94YrWn1I6jomnWO/Lwkhgfbhf0NQazZtBpiyMwILjpmpqO8kXTVospX2k3lvplrqUm1recfKVPKn0Nem/DDUnGjxWfyqu0j/wCvXI61Iv8AwgNjCDzuT+tTeBmu7e7h2I5DYIxWOKhzQOjBVeSeph6rbzf2tdrfSPJcLMyOxJ5wcflVW/Y/ZljAULu7CvTNf8NwXHiVr2diVkiSV4wOCxyOvp8oNc78QtPsbPTrV7a1jidptpK+mDXbCadJWRx1F+8auafhrTEg0uKZl3yyxhic9BjoKnvrKKUASwq2Dldy5wal8OSD7EtoyeXJCNpStMrT5rmLVmcy1uq8bfypip9nQzov75j5cHHO49W/AfqRXSTQxsDujUj6Vz2vXy2FsJ4gFuZQVt1I/wBTGOrf7xOfpVKPNoJOxQvYoLFBHNKvn/8APJRkr/vHt9OTVGOXbkrzJJ39BVF1uIJonuUb94u9Q3VvrVuLEKmSU5kPJrropLYViaSQRbUz83U1DpzGSSRicktzWZLK73QkJPzNzWppOPszHHJkPPtWsJ80rDasi9Ex84EY4NYer2My391MsLMnmEgLzgHnNbkIy/tVZpyNSvNjEHfgH6cVrWhGSSZMW09DAtpCjqy8kHNegeAvAWs+NDFIqfYtPDHfdSKcH1CD+I/p71hxyWfmx3cthbzSK3IbO0t6sAefxr3b4OfEK71CGe21DS0ntrKEYltYwhX0XaODx/dHFeNmTrYajKVOx2YSEa1RRe53vw98H6L4QsPs2kWSq7gedcPhpZT6s39BwK7/AEspuG8Vl6FdQajFHJ9nktXkXcscvDEfTtW9b26gjrXxPtHOd5PU9uVPkXLY6jTpYktsjoB2pBf211vEMitIiklMjIHqfSuW1nWpNKSGG1tWvbuU4SFSRx3JODisQ69b392kc3h9JHEmJgksUpz7YbcT9RXuQnJwXu3R5knDmavqdvdXEMe0SzQDdxhZAxH1xWfe20eRJgMG5BqhPq3hzRoo59Sjl04tyouYn9epHOBnua07TWNH1OESWup2c0ZwQVlXke1cWKhzactjejUS+1cyp0WPJUEn2OK8j+N+m63qVzYS2um3NxDDG25o1L7ST6DntXu9xBD5fyqPrVOSGIcsoA968iTdKR7OBxLo1FUS2Pmb4W6Dqj/EXTZjZTxxwu0jtJEwC4U4z+OKtftI2ttZ6tBqWpazDBLcKIkhYEkgD73sK928YeIdJ8I+H7rX9WkCW9upIXPMjdkHua+C/iP4z1Lxt4tudd1E48xsQxD7sSdlAr08BSliddkjXMM6qe2VaKs7WPcPgT4g8KeHNQuLu98RW2+WLYoEb8cg8nHtXu9h4z8M34T7Lr2nSlui+cFY/gea+EdNs7G4MS7d0j84XIwMe1JqcX2O4jW1up4j5ZYqZTxz2r06+St68254lTNnXm5VFqfolp1xDcRloJUkXuY3BH6U6SOInpzX53ab4p8R2L/6NrFzGVOF+auq0v4yfEHT2Cx63LKBjhnLZ/76zXBUyqulZO5UcXSep9xSQRkjgH61JZ2kO9huCZ/WvkfSv2jvF1uB9utILkDjmMH+WK7DRP2nbNSBqeibD32My5P4g1zfUcRB6xua+2py2kfS0Fnb3MTxvFFIinpKg5FWbVI4IxDHEqIvAVegFeLaP+0X4BvAv2n7XbN3IAYA/gc/pXY6N8W/h7flTF4lto3J+5OCpH14x+tXZreLQWvs7ncardCz0e8ug23yYHfg+ik18h3mhWM87yNFGzOxLZUHJr6N8f8AinR5vAGqzabq1jdNJD5aiGdWJ3EA8A+hNfPSXCsec191wlBSp1JyV9bHzmdzcZRimVINEtbcZjjiQZ52qBWR8Q7e3i8G6gyRo0gRcYGSBuGT+VdVFJGfvflWD8UrqGHwLfrHwZQkYwPVh/QV9bXsqE/RniUpN1I+pwuj6Yk+j2bSFwfJHAOKK2NPjMFhbxFSCsSgg/SiuCnTp8qujvc5X0N29umgiEduP9JlGF/2R61UtIWh3R28YmnP+skYZCn+pp8S4YyvIPNf+LPQe1Oe4EMflxybF7Kp+Y/j2r5M9IcEaNyZHMs+OQONv1Pb6VQ1S9htgWmm/eHj3+gHYUl1qKxp5URMkv8ACi8Ivvnqa5nVbnT7YPHJm9v5evzcJ9fSsKlW2iNYQ6szdaFjdTGc+Zn/AGfX1rMbT43wYLjdn+ExsCPqcYrQint4SOC8ueSeg+lAup5SQJCPaseZmvKiKG/mtolh42IMDFZniG7F1JCw+8qnJ71qSFphtZlb2IrF1K1aFxnnd0A54962jO+hk4WJtBj3TitnxaVXSooyfmMi/lg1F4OtjPeABcj6Zpnjbi8kjPVJQgHTgCn9oT2G6xIv/CM2MYPOVz+Rrc8PqIJ7FsjDxISPfFcxqj50q0jBBAx/Kul0ePd9k2glsr9TVS2ZK0Z6B4nOLy3cHG63XkexP+NcD8SDutLBPWY/yruvGytD/Zr7WCmAjJHcNXnfjaXzJtMjyT+9OP0p037iJkveOm1SFrZ49Sg6xgLKo7r0BrUhZJ4UkjI2sMiqIugyFHTcCMEY6iqWkXD2909iFkaLO5G28KPQmtNjNq6Nwoc15v4gzHq0ysSds56ntnNejCQ57GvOPF7f8Te5YcfvT/KtoS3JS1L3jCWOHUrY7laTyfu+mTxWJdybUG4kluTVASyTXXmzSM7E5ZmOSalLJI+XZic9AK0hP3bF8pHI2U461s6Vu+xpn6msmdY1X5VIrpFsryxsbb7ZZz2rPGGUSoVLL689qqlOKnZsJRdhHnWFljVTJK/IUdhXpHhbVvhRpHhhbW98M32s6rfxH7XPKApilPVY3J4x2IHbvXlrODKX/iPU1JudwAcgBgfyrWtCFe3M3ZdtBQk4bI7A6j4N0e4kk07w1d3Z37onvrgOU9igG1sY9j1rqfh/8R7+48TCz1CKxaK7XZEbe2SHyyOQvygZX2NcLoGha34nZrfSdHvL9s4YwxkhT6lugr1bwJ8A/EAuLTVtY1KLTJYJA4gKiR+Dxkg4FeVmbwUKMoylq/O7PSwdTEupFpaLysekeFnmudchn2zFU+Zn/gUY+6MetekedIts7W8YklCkopOAx7AntWToPh610q0WD7Z5hH3n243Gt23jtlX/AFoJr4aMkme7iFKrK5wWs6D4ivrmW+SC1tZiNxYv5znH8O/aNq/QZrm7vWBJ4wsr7SrwSrPZNLP8oUskcTEoV7YK59eBXtDLbhGw6kkEDPrXiUHw01HTtbW4vNVt0gYOGNsx8xlbIZeRwCCQT6V01MQ51YVI6ct9vMrLssw84z9vO3a5nzeJrjxLpMWn6bJdSyrtijt3dnZz/vv91cDJ5r0Dwpi28Lx6ZqWo6DZmBAZ5mLO4UdQu4YB7AD8q2tP0TS7HTIodO061tSi/KyxKzEH1J5/WvOPiXo19YX6amsINh5ZA8skhJf7zDJxxzn2rupZjKzTV2cGOyqhz82H0h2erOt1/4ueDdIKxzT3BwdibIMKcDtnH8qxo/jl4BuL62smu7xLidwiIINwyemSCa+XPHGuR6hr7paq8iRDyoyVOM9zn611Vrb2GkaPHbWdvDcXUgwz7QSzY+Zifr0pTwdNxUql7swhWlzNR2Rj/ALRHxOl8deIxaafJImh2ZK26dPMPdyPWvJ1616trnhq11DTpdsMcWoYJi2LgO2OlcHpuhXFxa3k8qmLyFYBXGCWHX8q9nBwhyKFPocWJlLm5pC6JctDNbhcAcgnGSfxqbxFC1xcW4UYyDlvTn/69WItN+x2tjcyhWLygH0wRxU1+xW+mYxEiKBjjtz3r0pfCkcSerOQk2rIwUnaCQCetKsj8ENio0Uu4XuxxVyfT7uNSTEWUDORzXObCRz9MuTzVhJmmcAP8u7LMy8Kao2rKLiMuoZQwJHrXTtZW9zrlrbvboitblpI48qCfWtqUOciUuUgsl0l72ITqrE5yW4TP8sUa7aWdrGj2U+ZGkAO3IHPpS61pcen3sCwbysuTtJzjHpTdVtZYtRsLWUYMjow+hIFdEoJRalEyU3dNM69fC8scZNnrt9BIV7kEZ9z1xVzwdrl89zcaLqxDXlryHH8a/wCSK0424449q5XSGMvxLvmUkhIip/AKK9WMYYecXSVrvU45OVWLU3c9BjvCOiE1zXxMuJZtBt7U7VWe7jTHc9a6CIZxXO+OR5uoeH7Tgh74MR9Mf413Ymo3Sepz0oJTWh3cMitEqugJAHUZoqvGR/dOKK6OdIyOEtYpppFSNHd2OFCjJNR6v52mu8d0pjmA/wBWzDJr7c8M/CfQ9LaF7vZdrHlhbmFViDHuBjP618t/tb+E7zQviVcXsIgayv4xNAsZAMQGAy47c/nmvziljHUdmrH11XD0qa92XM/wPIJNWvdzrGVy/AOOV+lZ5R426EsxyzHqamgngWFkfIkL9e2PrTbi4CqpUgjvWjvczSViPOMYpFk2tu3Gq01xvf5eKiM7ZwxzVWJujTabd93r607VJENnEAo3E5PtWcrFhknFWjF51uBzxzThGzJk9DoPh5o9xqQklS+ks4g+0mJFLE+5PSuc8TxyQ6jcQzTGZ47hkLn+LBIzVRPtsJeKMzBGPzKhOGpb2Jo7WEMhT5jwa0UXdszbVkF7uEMAzkZ4/Kul8P3F1Jqdja2MC3FxJIFSN32g4HOT2rntRj2pbepGauafqN1oet299ZyrHPCdys4DAZ45BqpbMS3PU/Hdzq8K6ZZ61o7WbBXKyrOsschwvAI5yPQ1534mZZdU01EycPk/mK29U8Wav4uvoG1GaKSK1jIQQoFTJxk9M5OO9OghUsGx09adKL5LMmpJcxeQu3yjgVagjCgdKggX0zirSI2Bj19K1sZEygYz26mvL/EcolupJP77s3616Hrc7WmmyvuAdhsX6mub8I+BPE3j7xEuk+HdPacrjzp2+WGBT/E7dB9Op7Cic406blJ2Kpxc5WRyNhbzXUywQIzyOwVVUZLE9AB3r6R+D37PFxMsOteN0aCHho9OU4kf/roR90ew5+lewfBz4J+Hfh3bx3jxrquu7fnvpU4jPcRL/CPfqf0r0oopJJXHpXzGNzuTTp0NPP8AyPXoYNL3p6nCP8PPBK3MF0nhPSFntyDE4tlBUjp27e9SeJPBPhzxFbiHV9PinA6Fhhl+hHIrsZYVZSKhWEJx82PrXhe2qXvzO538kbWseTP8AvALNuW2uxz0Fy1aOlfBfwFYTCVdDjnK/wDPeR3GfoTivRnT+7SKZFOCMj2rV4/ENWc395Cw9Pojz/TNfs9OabTLC3itIYZGURxKEUYOOgqzN4gIG5pBj61yPxV06fR/Eb39qNkN+d4J6CTuP61w0+pa6oO60lcdihyDWqp+0Slc7oSSWx6vceK44+DMPzqs/jOJcfvvwBryBJNUuLuJLi3uIIncK0hXOwdzjvXsHh/4V6LqFjHdyeIri7RhndCgQfTnJFOVGEF7zG6tugReOIcjMp61R1TxUl4zSLMciukf4Q+HdmY7q/Pv5o/wqVPhb4ZihKFb5m/v+ec/yxUc9KIvaqWxx8fj+GysGF4fMAHA34x9favPfHXxu1CGWO1sFEUMo2Mz/cUey9/x4pfjr4X03Qp1tdKvbySeQElXYHaPQYFeO6t4VuY4EkldmlZQ8gPLKD0zXqYSlRnaTOTE4mok4xL8s2m3XzxxRvzu3bskGqMvibUrSR4IZl8r0ZOfpmsIW/ksArtz3zg1K1tJNmRplJ75xXrtQe54y5lsdXoXjGMXkMmoQOEU8shzz64rU1i+0/VGlNtcKq3BRGmwBHHvOCz9xjvxXnK/uwFYEGnCVkkG1iPXHQ04QUJc0BSm5LlkfRer/AnW5vDfl2Gr6bcXUccc0KEsiyjggq54wR0PSvK/Feg6pot5rUGsWMlpOIcIHHDLtPKkcMPcV7/4J8UXV18NfCP2hWt5I7AW6AHJKRnaDz6gA/jUvxX0ZvEXw6vnlhXz7e1kntpAvzDCklfoQP5Vy08wqQq8lXVHoTy+nUoe0p6M+NNN2/b7cv8AdEik/TNeiG1t2XAQYYY/CuV8EQRvqE00iqwSPCg88k12C8HCmvdoW5dTwql7nmMsbR3Tw91cr+tdtZhn8ViQq2yO1C7scE/WublME3iwt/yxa6Gfzr0aCGNefu5qsPHV+oqr0K022TUrReuNzHH4VneJtjeK9GTgYbJ/764/lWqkYk1xVB+5Bz+Jrn/FZdfFlts58iEMcdhkmuictG/MzitUd3Gu4ZUDPvXKeCh9o8Ya1cHnBK/m/wD9auqiz5Cy7Tt27gcVy3wyXdLqlyed0wH8zXXKd5wMUrRkd2i4HFc34gPm+OdAtz0QSSn8j/gK31kaMcn86yl0+4ufFcOsPtWGGAxKmOST3/WuirUukl3RlTVm2dNE5BI7UU2PG3gCit/aEcp91QSQzxLNDIksbDKujAgj1BFZMnhXw5LPNNNotlM88nmyebEJAXxjcA2QDjrjGa+bvBvjLW/DcgbRr4yW2cvY3Byh+np9RXs3hb4qaB4hsmheQ2GogENbSHBJ9VPf+dfllHFwqLsz9FzLh/E4J8y96PdfqjjPix4H+D9rd7dT8EwLPOuVmtCYFLemVIXP4V4Tq/w58C3V+9uttqegSEkw/wCkCVHHsSCD+leqa54gnS51Lw/fD7VazyF4jJzt+npXGrYy3ETW5QvJC+Yy55/OiWIqRekrBRwdDltKN/M8Z+Ifw71Lw47XFoG1XSNgcX8UJUR5ONr9Qre1cSkIX5m+Zv5V9E/ETRLjVPAWoQoGNxbOLiNR/FgcjHfivAI4ZJTt8sgnsa9jD1+empM8HE0OSq4RGxabf/ZxeNaTraucCYoQhPsau2TK+5RyFUACuhtIby/8P3tvHMyfZYBPKCSQ4UjC+x5/SsOztvLPm4wzep4rajNzeplWhGGzHbVU84xWb4g27IMf3jWud2SPlrM1S0ubiSJYYWfn6Cu57HEtyHV877Qf7P8AhXQixt3YGSJXPHUZpkelW7NG8qFmQDGTWkkfpn8acYktiW8UaKFRQo9AMVegTA9fSmwx/wCz1q5DGBjOatIm5JCuBzj6VciTkAVNoemXur38VhptrJdXMp2pGgyT/n1r6O+F3wbsdFWLU/EgivdQGGS2+9FCff8Avt+n1rjxeNpYWPvPXsbUcPKq9NjyTwD8GdY8b3kOpa15mleH4uUJGJro9ygPRf8AaP4A19L+GNA0fwto0ek6Dp0Fnax87Y1wWP8AeY9Wb3NbbpwAB9AK5Lxp488O+E7yGx1eSY3MqeYI4U3FUzgMeR3FfKYjFYjH1OVL0SPZpUqeHjc6TzAeGQr9DS4Vhx+orhoPiz4FmZVOqSQsf+e0DKB9TjFbemeNvCuoYFp4g06Qk4CmYKSfo2DXJPBYiHxQf3GqrU5bM2JIx6D8KhaP6irIkSZPMj2up/iU5H51CUOfvECuVq25qiuY2/vD8aaY2HY/hVoLu460GH0bipsUc74x8P2/iPQZ9NuPkdhuhlxzG46NXz3BNd6Tq0+k6nGY7m2co6nv7j2PWvqUo3pmvOvjH4F/4SCyGraXEBq9ovRRj7Qg/g+vp+VdeGqJPllsyoyaZx2j2kOrSR20CgyyHA/xNej6Bor6DH5cG6ZT99s8E/SvMvhFdBLi5uJgVli/dbWGCp75r2bSr6NkGCDXoRpJLUwxFdylZFiCdZY/k4b0p0ryJEWz0HcVHeW9tJIJ0QeevIcdf/rVz/iHXby3snkhjhaNSVZm/i9cVx1cG3K8NghXVtT58+Kupef40vJpAHEAKqD0BH/1/wCVeb311JJFcsZGaWUrz6YOa6DxnfG6126VsBpGLH3yc1z5hG4BuORn8v8A61epQhyRSZlUfMznNdt2aVbqNMLL94Y4DjrU2iaW92wDKQPY10uoacZPDySqNx+0gDA7bef1xWn4Ysf9HPlxkE+tdTr+4ZwoXkJ/YthF4IWCDT4Zbu6vMvcOuZEReig9gec15rY6cZvFEWlyGZRNdeSfLTcwy2BgH6175ommvDZ4nA2hi351n+GfDq3HiyS70bT0N+SZdxUMyjuVz0P0rGji1TvzdTuq5fKvHmprSO53N1aQ6bFpNnbKBDZWwhUHrgBR/Suq0i6juLcQyYlhKlSrdMHqKxprCe1tj/aWl3vmbcmZ1JA/LgVHpN9HFMEHC57VxVJc/vI6qEOWPKeK+OPhbrPhvxBqNxo9rJdaRK/mW/knc6KTnay9eOnANcJqup3FjE0PzLMeNrDBX3r7XtbO01K1VvlWRfuse1cz4r8LaLqoa31jSLS7YcBpIgWA9Q3UfnXuYPMHOCj1R4ONwLp1HLoz4ssOb6NirfKwZiBnv1r0K31CNiMkj616r/wpjwnHM81u+owbz91ZlIA9BlTUMvwf0xmJt9Xu4x2Dxq2Px4r0aOIhFas86dNs8z0+ZW1O5m3cYVR+VZgh/tPxtdxGQqv2bYTjnGB/jXrdr8IJrckxazG+45O+Aj+RrE1P4cah4bv7rXXvoLmOYBGVVKlORgj1FaxxEJNRv1IdOSuyrKws9FmCkssNu2Nx54XvWB8K48aDM7DJkuGPT0AH+NX/ABHN5Ph7UG3f8sCPz4/rUXw6XyfC1vjOXZ3/ADautS/eL0MGvdZ0i2ysw61P5RAGKZE+Tt5qUNXXF2MWhVXB5zj2op6tgUVXOx8pbu1eEDOfVW9azrq6lYfvGDEdCw5H49awfCnj5rmI2usRLCR/y0KZjY+6np+Fbl7MbyJfK+zCI8+Yiqq49SRX5dVwVXDytNH7phM5oYunzQaa6/8ADFKzvtSm1iARzzyqrjcpckBe/WvW7K3LWwbzww29Mc/nXk+leIdAh1e30OyulluZ2x5//LNn7Lu9+g7V6to8jR5glwrAYI9KvEUZU0uZHzNbHU8TVfstkea/F2a/bybGK8lt7Z8tMI2KmT2JHb2rzzT9Oe6vUtrVSzf3uwHqa9O+Lmm3VzeWKWcZlllcoFUf54rf8H+EYPD+hvcXEyLMVLzzMcADHT6Cu6hUfs0eFiklUbHeFfB+m2HhqS5kmtxC0Tee0xwGJGCSe1eF/Zoor6eETLNErFYivIIB4Oa2fHHi2bXNQe1sXePTYz8qgnEh/vEf0rJsFUuPX1r6nLcA1HmqbvoeBiq6btEEgH93n2qdIOBxzVhIeT3q0kftVONnY5rlWKHnkAVYSEcYFWkiHvU6xDjvTsIrxwquPl61Mka46VKEycChgRQFi9oWv+IvDN4bvw9qBs5HXbJjjcPQ8Gu80b4/+ObDaup6bZ6inc+XhvplCP5GvM9xA6c+lU9Yv0sbCe7cA+Wucep7CvOxOX0K75prU7KOMqU1yrY+i9H/AGkdDciPV9Fu7V8cmGQNz9Gwf1r53/ag8TaV4t+JzaxotzPNaPZQqPMUrtYAggA155pVreeJL6ae6vGQJyW64J6ADsKi1azewvPs0lwZ2C53n0NYYLLYUK3PFmtfFe0hytFdGlX7ssi/RjVuDUNTi/1V/cLjp85P86qjpXQ+CPGeoeC76W7sDBmdPKkEtukqsvphga9WpKVODlFXZxwSlJJst6J8QfGOjMGsdYuYwP7kjJ/I16L4b/aR8YWLJHqTpdxjqJog36jBrEX4geCNc2jxB4J0KZzjdLaBrKQ/98HGfwrH8Z2HgCbRXv8Aw02r2V4hBNrcyJNEwJ52uAGyPcV56xFGvJQrU9X3X6nW6NSmuaEvxPo3wd+0V4c1TbHqVq9q5xl4WDgfVTgj9a9Z8P8AijQdeiDaTqlvcnGSithx9VPNfm0Rhty5B7EHFdh8OfEesWvinSrdL2QL9qjAcHDL8w71z4rI8NOLlC8X96Ko46pdKWp+hhIPGaY/sPyNMhdWTceMjtTmYEfer4xo9pHnHxL8PR6f5vibSYGjcsG1BEHDjp5mPX1/Osnw/r2BtMmce9erzRxzRtHMoZGGCrDIIrxPxl4fn8Ma4jQuHsLhmaJh/CBzsPuP5V6uDrqa9nLc5q0GnzI7mLWJb4izg+UP9+Tvj0FVfEg8y1lUAi1t49oVR99j0Aqh4Uf/AIl8c64Mk3Iz0VfWtrVp7O2sI/LnilkPMYBzz3c+wrqloYp6nyr8TNNlsdaIkykp5x/dOP8A9VYPns8IkYZkTHmKO49RXY/HTzU1SCQsGlufm9xk9/fFcDaTgpIe+10z6jFbU9YJly3Os8HapZC6Gn6g4WCSTG/bnAPfH4CvYNL8JaVJhLfVXVXGcraHP6mvBLHSJtWvIYrF0SeSMMNxwC23PNfS3wU1h9R8LaVJKtkLlY/LYMSXJUlc4H0rOpBbopVJRRPpngUzxzJflxA3yxjdtcj+8cdPpXQ+FfCGk6LfzXEFuxuCgXzWcsdvpXbjTLK8ZZrldzlcYBwB+AqSzht7PdHEq7cndkZzXDLDyk78x1RxslDlRwvjXUYbdE0lJQLi4Xcy558sHn8zxXHT6ZHdKzRgJKBlT05r2HWNC8Pa/ZmPVdNib+5OnyunuG6ivLfFvw58ZaG0l94b1X+07NDuEMnMqr9P4vwrvw0YQp8jOKdSfPzRZS0rVprdvJkyrKcEehrpSyalbgFgJAPkavK31zVG1BI9U0xYJQdrSpkAn3BrstF1Daq/NxXJVhKjPmievSnHE07SRcffHMYpVwQcGgIquCenpV278u7g8zA8xRx7+1c0viTSRM9tJexwzKcYkBXBHY9q9Shio1Y7aniYnCyoy8jYnnihTc/yAnALHAJ9K5L4o3Xl+FCuRumnVQB6ck/yrWuNV0fU7aSzbULaQOvISQEg9iPxrxjxNqtxH4ll0TUJ8mAjyCHyjqejfU134ZJzVziq3UWYHjWQp4auT03FVH51p+D08rw9YL6whvz5/rWH8RnKaFHH0LzD9Aa6jSoRDp1vGv8ADEo/QV7MfjOB/CjSjYGpB93jiq65XnjGKkRhjJyTXQmZtEoBB6iimbuKKd0B4ebyfq0rFh3zSNdXEiGBZpQjnLIHIU/h0queBnr6inQgBiw544rzJPm3O5O2x2XwjhsLjx7YpqEKzI5ZYlYZUSY+Un8a9V8ReOLLwzrcts1vcXE6D5h0BP1ri/2e9K+2eK3vGQlbOAsP99uB+mak+Ndq0XiJLorgTpwfocV59SjSxGK9nPax2UqtShS54HR+HPiDe+IvGFhFcW1ta2zPs2qNzc9Msau/H/xGLa3g8M2MxDyASXTKei9l/H+leS+H55rXUbe5UH91Ir/kc0eNtSu9Y8S3V0+9TO+7J/hToAK7/wCzacKkJQj7q/M55YudSL5nqUPtMUJCk/goyTWlptwrYJV1bsGxWZDAY1/dqMdz3NXbCMCTkNn+8a9ilzJnDKx0VkfMUntV1FHHX8q5m/1ybR5YkiiikSTJdHXIOP5VraZ4g0rUFClms5j/AAycp+fUVyV6fvuwJ6Gsg69zUig55z+dMKyR47g9HByD+IoDf7XPtXM7rcqxIGIP/wBajIzjHHpURc80xnIHfHtSuFiRyvPTNcz8QdyeH25PzyqP6/0reeQY/rXL/EGbOjInUmYfyNRJ6FJalLwNJHb2N3NIwUZX8eDWdrkkk2qzNKnltwNueg7Zp/ho28dhJcSAmaOXMZJOF4649ap3D+bdyyZyWalR1ZU9ARas2MkEUxNxCsyEYwVBxUQWjFddroyuWrmw0m7BaBxA4HCjjP4GsiGC4imIZZETnqCAauFfYGkx9ay9ir3KU3aww571LZzSWt1FcxMVeJg6sOoIphpPX6VbVxJntfhb9o3xNZrHHeXsV2oGCLq3BP8A30uDXpnh/wDaO0e6VV1LS8Hu1rOG/wDHW/xr44ABz0FCrk5DEGvm62U0JvTQ9aGNnHfU/QLRPi34F1QL5etC0cnG25Qp+vT9a1vEx0rxF4Yult7y2uwqeajRSBipHfj2zX5529xqUOGguJPbJ/xro/CPijVLXX9PSYsI2uUVyMjgsAa45ZNKnJShLY6I46nJWkj6S06+1K4nktorow2eMOu3+AV0tje6faWUl1dh3mkOy3gH90dOe1ZFjbq0Yjj4LnLH2FYmt6kqTSz/APLOBTt+gq5K5ETzL4w6j/aPjOZc8QkcehxzXEldtq7KOfmGB70vibUnm1Ca65MkkhLZ6807RG+0KzbScN09TW8YuMRt3djR0O+mt9UjWG3e5unXyreJe8hGAT7DrX1f8L9Dj8K+FLGzk2tcpEBI+PvMeWP5mvBfhNo0f286hOoeRWKo2Onrivd7OaaSJd0h4HHNZVHfYep3lhr8McTQyKS+flakkvlFsWZwCWzz71xwlaMBm5NMu7uTUGSGPcip1asrDOuvNS/0KONWA3Nj8Ku2Gu4Cxs3KjGfWuLkm80oqOWRc4pkVwzStGrYweDmnYEd1q2i+HNcTfqlvCspH+sXCsT/WuE13wLe6bM9zpcbXVht3fKcunrx3FbOn3EClfttwGA5we9b9n4lt1DyqQtvCmCSep71M48y1NaVR0pXieaaZOv3Q3Fcj8Q/Bkeq3P9p2RaO4PEoQ43ehrp9Yijlmkv8ASyEcsWeAHAOTnIqtZ6q4KmVShB6MK4KU3Cd0exWpKrCzPKz4Smtbe6u71S8cIO0McZNeVeONP8lk1i3ZlcuFk5J57Gvpz4sanFceFjFHFDE8o58tQuTkf/Xr5x+IO6HRY4yTiSYfoDX1+BSnQcmfI4tOFXlM7X75tS0XRQWzJJId3uRha9Gt1KoFHYV5bpsE9w2hosEjxpIWJC8cv/8AWr1SE4UDGDjmvSoN6s4ahKF+maXBAAzikAbBzk04YGd3H4VvcyFGcYAz+NFG0N1JBopXHY8KIZW2sMMexqQxtGQjYyeePStLWdPktp0W8hnhkHB3RkEY9Qaz5CTcYPbvXHZXsjr1PoH9mGxC6Hqt+yn5pVQHH91c/wBaxfj03l6np8LIBGsBZTjrk813f7ONs0fwwlYrt+0XEhD9yOB/Q1538fbh5PFIhwRHDCqoM9q8rCPmx8n2O6tphkedR3M7SBY/lUdzVm7lleJW/wBYV464NVI/kXsM1PBIpBi2B1/vH+lfUQd1Y8liW9yjRu6k5Ucg9RTopbiRg0cgC+oqtPH5V0SvSVDmq+n3TW+4lQy+hpe05Wkx8pb11o5LNkkb95GQUPv3FYsLcCpNWummZSwIzVaI8CuWrO87opLQ6fQdbvLSF4VbzImwNrc4+ldqvQHBBIBrzvQ08y5hQ9DKOn1r0TkLng1nVlewo6CEnOOnrmmvyvHrTn24JxTWztycAdeDWI7ldz6j9a5f4gHGmwAnG6XIHrxXU3cscNuZpvujoO7H0rhfGDzz20NzLgK8hCgegHb2rKT1sXFdRfDUccej3N5JzsLBQegOBzWZCOR19as282zw2sIPM056egxTIEy3uK6aMdCJvUkApStPC9aXHtXRymZFt60hXrUxBxTCopWGQsvemkHB9amK+1Rup2ntxUNDM2L7x/kaRZPLYH9KTJDGmsdzbm5NcDjqdPMX0lUthsqcZ5qzZz7LiORDyjBh+BzWcgYpv6envU9ou5tq/iaTvsCsfV6a6kelLHD/AK2eIMGz0B5rF1K3Z9DuWfIDRnBrz4eLJLazs4RJa+ZHbrG25+cgY55p1147v7i0a2WOzKMMELLz+tcksBVWtjpjiYHF+I0jh1Jh1XaD+NW/D21YX8s5ZjhAO5JxVHxA32jEohZCOGOQQas+EpIoJkkmdIwrAgscAEVlUptLlNoTTdz6C8F6Gmn6ZBtcDagzz1PeunW5mQ/u8MB0FefaJrtq0CE3gfj+A7v5V1GneKLGLA8maf8A7Z/41yypyRopJm39suZDh0ZRWvZzBId2wE9+axk8WWbLj+x58f7yisjWvEW9CLezmi9jIP6VKi2Vc6d763t1dY2DMW45qh9sZW+VsMepzXgPjr4iajpOv/ZLZAAgDOTnqew/CtDwz8U7fVLhLe8YW0pHVzhWP1rf6vK1zP2kdj2c3LySj948h9uFFY3jHxlHaouj2b424NwR2/2f6msNfiJ4Z025hjvJmu9x/erauMqPr0H86faWfwe1+YyW/iPVtKnkYsRcHcMn3IP6muaraGkkzqoK75itF4rMfPmGpG8TC8YDcAfU11Wm/BnwvqSiTT/Gk10h/wCeXlOf0ro9F+CnhaxkE1/fajfqvJR3EanHrtGf1rjc6CO/289jx/xZqMN2tuquXaIEEg15Z8UZf3VjF2y7fyr0DxE1u2tXhtYUitzM3logwFXPAH4V5n8S2Lalaw+kRPX1P/1q+voQ9nhlE+XxFT2tdyOs8I2qwaNZMyfN5Sn8+a6JU/iA61R0yExWcEeAdkajH0FaEZxwK7oKyOKTFC7R0z6mgg4PGBSk9sEe9LnpjGPpVkjSpJxjH9aKeFzzyKKVyj0e80OyvkEd9ZwXSdhLGG/nXD+J/gzpWqXEl5pVy+m3Eh3GIoDDn2AwV/Cvdn0eFuV/I1G+ksoJjP51+dUsXVpO8JH106NOekkcJ4P0ybwl4Rg0hxI/lKS0qqSpPfHp+NedfHfSfMtLDXosFX/cyY656gmvfPKeJCrLXnHxttoZfB106x/OrqTge9d2X42X1qLe7f5nNicOvZNLofNM/Lhe1PiYImaSdP35HvTW+Y4BwqivuYysfPNCSsWw2fug1mziRhmIb0HXHUGp9RlaOALHnJOW+npVaAtky27FW6lfX6VlOSk7DSFvixtIt6EEHGT3qvHU2oTtMkZZuOarpWUn7w7HReE8HUrbP9/1r0BguM9/rXn3hQ41G3b/AKaV6AQdvJBH0pS6EITGfmB5psm4IQBz2GcZp24Y4/Gms2FyeazZRzU41ae5Ed7DGEU8FG4x6Vj+Otwt7RTwNzYA6Diu0mUEEk8/WuM8fYzZp33Mc/lWfLZDUm2YJZliijGTtGfxNSQXDKefypgdFyTnd2FMEc1zKFjQsxPAWtublFa5ox3K8AirEckbHhhWMFkV3jxko204PenFnjOHVlP+0MVpGvcl0zaIB9KaV71mLcuo4Y1Ol50z+NaKomTylorUE4Ijb8KetxGR6U2dleI7Tn5qG0wRkgcmnRxhj7Ac0oX5vxqVvkXaOvU/WuVR1Nrjcl5QiAD6dq2vDunpdXwiZtqhS5Pc47VlQLtG7uf5VrWjSW5E0bbWA4IqZx7Di+5jyIPMb6mljjG4c8d6eepPuaULxW3KZ3FiYrIOTg8da0mYLp8ijiRSGHHameGreG61+xt59ojkmVW3dPxr2Wfwtp4Hl3Gj2sykdQuCR7EVxYlxhNXOuipSi7Hjthr15aY22tqxHRlUxt9coRXRad8QLqEgSzahCP8AfWZfyYZ/WurvPAHhy4GYY76zb0SQMP1Fcl4q8CyaTYyX1td/aIo+XVk2sB6+9VGrRqOxLhUgjqdI+IxLqqXOmz57TxNC38yK6ZvFNvfwrvtY4Wxy0bbh+lfPbIO4qW2ury1wbe4kj9gePyrX6rRe8SFiJ9z1LVIIL67leaJZAzHAcZ4rGu/CujXHJtfKPrESv6dKyfDniC8vL+CzuOSWwGX+tdqFOeMEV08kEkomDcr3ZxVz4FVSWtNQdTjgSL3+o/wrnJxqGk6iLW8LKwIP3uHX1B9K9ZG3H3T9fWuT+JtvC2l21ycCVJdi/Qg5/kKxq0ItXsawqyT3NDTIbr7PFe6Xqk8W4blJPI9sjmuq0vx58RNMjNtHrUlxAw2MHffhT1xu6fhXHfDqQy6Aof8AglZQfyP9a6URr2z15rB4DD1Em4myxtaGnMNaVnYs2eTmvPfGp+1eMYYRkgeVGB9T/wDXr0YRtxjua86us3XxIC8cXIH/AHyP/rV1VFokcsNW2emQ7Sw4qYDb16+1VY1wCec/Wpoicds1ujMnPIwcfjSkZAH60zcv3u9P3dlximgFHC9cj+tFCsvrx70UXCx9MhWUcU3zQv3hRRX5mfZle6ZXU8A/UVw/jK0h1DTriymX5JUKn/GiirptxkmiZK6sfMus6DfW2uyadsBkDcYYcj1rq/B/w9e4nSbUShUHPlA5DH3PpRRX1GNxlWNGPK7XR5GHw8HN3Wx3118J/CusWxjktnsZXH+ttWxz9DxXBeJfgH4k0dXvdHvLbVLVBuILCGVR7g/KfzoorxsPmOIhUS5rrzOythaUo7Hlmsac8e6QAKyEh0yP0rKWiivsp7p9zwWraGzoEnlzxvz8sgP616Vt3AZooolsjLqMZWzjsaiLDJXvRRWZRC7FmxgYFcb8QmJls/8Adb+lFFRIcdynb6TJPpcF5uTy2lEXo2Tk/wAhXSRww29sIoYlVFH50UUoSbWpUlqcnc2s0FxNJKoAd8jBz61dJLKNy5GKKKlDIJbW2Y/dKN6rxVaSxYH93Ln/AHhRRVpk9SCVZofvrx9amtm3Wwz3Y0UVrBu4pIcURI/NDZY9Bjp70lpzhjzySc0UVctyVsEWWKr6mtC5YJEI+cnFFFZvcoz05ANP28UUVsiGXdGlhtdVtbi4VmhSUFwvXFe5aVr9pb2yzwO91Y90kByPpnkGiiuLG01JJs6sLJptHUwR6fqCpJbMQZEDhWUjg1xHxbU2fhe7Q5y21fzIoorysP8Axkjtq/Azw3BpCOaKK+hZ46NLwjtXXoGboM4474r0dD8vHU9u1FFUgHLnpXIfE+TbY2cXHMjN09B/9eiioqfCyobmn8PINvhmNgBl3dj+eP6V0m1guABz1ooqobIT3FiRQSy5yfU5rzjw0PtXxDkl7LJLJ/Mf1ooqJ7ocdmelovJ/Xnin+WxGVHX3ooroMeoozgk8jvSlenB9qKKSGxkm/gBsfSiiigD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AutoShape 22" descr="data:image/jpg;base64,%20/9j/4AAQSkZJRgABAQEAYABgAAD/2wBDAAUDBAQEAwUEBAQFBQUGBwwIBwcHBw8LCwkMEQ8SEhEPERETFhwXExQaFRERGCEYGh0dHx8fExciJCIeJBweHx7/2wBDAQUFBQcGBw4ICA4eFBEUHh4eHh4eHh4eHh4eHh4eHh4eHh4eHh4eHh4eHh4eHh4eHh4eHh4eHh4eHh4eHh4eHh7/wAARCAGHAY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udtJirPl00x814aPZZVcc1C45q3JH7VC6EHpTEVXWq8i8VbkXrUEi0xGfPFySvBqASMhw3FX5VqpMgYYPNMGPjuPerMdyR0NZDhoz8uSPSnxz+9Mk6K3vWBHzVv6XqEzQSwhhnyzKv/Af/rZrF8Paok1xFZ+Xo1mmP9fcw7hn3OD/AIV61pGkWqWyNN4o00MR/wAuyQquPY0RhKWyIlNR3OKtNXuccbz6EA1tWd9q8ibora7Zf7yxsRXXLa6RGmG8VOF7hbpFH6VA03hJciXxFI5971v6Vaoy/pmftUZ1pca+4G2yuyPUrj+dWRJrAO5sRt6POq/zNLJqHgCM/vLxZT6lpGqNvEHw+g+7FFL9ICf50/ZPuvvFzeX4Ci4ulJ8y9som9Hugf5ZpovFUlW1azXPXaXfP5Ck/4TbwXCP3NiSfa2Uf1qM/EvQY/wDVaZL7YCin7Nd0HNLsSLdxb/k1CV8/88bRz/PFSMxkOFt9YnHta7f5ms9/ivbDPl6UfbM3/wBaqcvxYuM/utOtwP8AaZjTUI/zfgF59vxNn7Fes37vSNVkX0kkRP6VHLpWtI3mweH2cgcLLfA5/LFc5cfFXV2P7qC0T22E/wBazrv4neJJD+7uo4vZYl/qKXLDu/wH7/YzPFmtXmnay9rrGlS6WZF+X5mZG98n+lZL6i3Jg2ujfxB8g0viLxDqmuoF1W8e6jVt6o+Nqn1A6CsYvtG1QAOwFFo9C9epoz3hkUhsEHsazpJJQ52mPbnpjqKY0hqJmNMBHMm7iQY9MVAytv3eaxGelSE0xqLgQmIBt29/XrQ1PIpCKdxEZpuTT8U0jrRcdhjjvTQcHIzUnHc8VFJw3HSrjJbCaOo028+2WY3H94nysP61DeLuyKxNPuja3CyclTww9q3ZyHUMpyD0NTJWGjHc4OKY1S3vyNuqv5imjmCwo9KctRbvY/lTlZv7pp8w7EoNPBxUQ3f3acok9B+dL2iHZkytUqSVXVZD6U4Ryf3gKXtEHKy0sxp4mOetVRG+T81L5THq5o9oiuVlrzj60vne9VxD6s1OFv8A7TUvaIOUm880VEIB7n8aKPaj5TvvLppj4q75dIY65SjPeKq7xVqPHUDx0XAypIuKqyx+2K2XiqtLFTEYsqcGqsinnpWvNDwapTRUxGXKtVJY+citSWOqksdAFNZmRvm4q3DeFf4qqTx8dOtVYkYMfmNFxWN5b1/75p4vG/vGsuNDjqamWPPc/nS5h2L/ANqP96l+0n+8aprEPf8AOpFhHpRzCsWDc/7VNNx/tUwQrz8oqQQrj7o/KjmCw03A/vUhnHrUyRD+6PyqQRn0p84WKfmk9m/KkLNn7rflV3yz6fpR5ZPalzsVjPPmf3WpCsv9z9a0PJNIYTRzsLGd5cvoPzpPJk/2a0fJYdqPJNHMx2RmmGTruA/Cmm3Pd/0rRMJz0ppiNHMwsjO8jH8RpGtx/eb86vmKmmKjmY7IoNAvv+dMMK+laBi9qYYqfMxWKJiX+6KZJHuXGAPSr5ipjRe1Ck0wsZB4bHQ1qaRdbkNs56cp/hUNzb7vnA571BHG6OGXIIOQa61JSRnazL98vT61WCVblbzkR8deo9DSLCc8iueW5oisEqQR+tWlh5qRYT6UrlWKojp4jq2sNPWGkMqLH7U9YquCGpEg9qLgUxEacIavrDUiwcdKdwM8Q+1PENaK29PW39qVwM0QUVrCD2oouB1uymlKtbaNtZiuUnSoHStCRBUDpQBRdKgkj4rQdaheOgDKli68VTmirZkj61Umi4NO4GHPD1qnLF7Vtzw5qnNFRcRiTxe1Vo4vmNa88XBqukXzHik2BFHF7VYSOpo4aspD7VIFVIqlWL2q2kPtU6Q+1MRSWHNSLB7VfSCpUg56UgKKW9SLb1pJb+1SLb+1FwMo23PSlFr7Vri35pwt/ai4jH+ze1IbbnpW0bfjpTfs4ouBjG29qT7OPStk2/tTGg9qEwMVrf2qNretp7f2qF4PancDHaD2qNoPathofaomh9qLjuZRhx2pjQ+1aphphhp3C5lmLjpTfJ9q1fJpDCPSgdzKNtuHI4pn2CLPQ/nWsYvajyqpMDNjtI14UYqT7P7VfEVOWKi4XKIt/anLAc1oCP2pwjoHcoiHFSLD7VeEfNPWKlcCksFSrD7VcWKpFiouBUWH2qRYatiKpFipjKiw+1PEPtVwR+1PEftSApCGir/l+1FMEzbK0balxSAVAmV3WoXWrTDmo2FAio6VGyVbZaiZaYXKciVVljrRkWq8i8UBcypo+tU5ouK15k4qpLHSuBjzw9eKrxxc1qzx9ahSHB6UmBFHFViOL2qZI6sRx9KVxEKRVYjh46VNHFViOP2oAgSGp44anSKrEcVArkEcPtTJZrOB9k11BEwGSryBT+taaRcdK8d+LtmLrxNKAvzhEUflWlKHPKxMpWPTPt+lqDnUrMf9t1/xqKTW9Bj+/rFgMes6/wCNfGviyfXNI1+6sXu3/dv8uwDG09P0rK/tvWf+fqf/AMdr0Fl3mYe38j7ZbxL4ZXrr2nD/ALeF/wAaifxV4XUf8h7Tz9Jga+Km1jWW/wCXy4H/AAIU06rq5P8Ax+XP/fyq/s5dxfWD7Ql8Z+E4+utWx+gY/wAhUD+OfCIJ/wCJxF/36k/+Jr4zOpasR/x93P8A3+NNN9qbdbq4P/bY01l0e4vrDPseTx34THTVA3+7E/8AhVKb4heFl/5epm+kJr5BNzqBHM83/f5qaZbw/wDLWT/v61NZfDuH1hn1z/wsTwuxws1yT6eT/wDXpr+PdD/hiu3/AO2YH8zXzl4O1KSDR76A2++ePdOjO2VxgDB71GfE2qdrexH/AGwz/M1H1GN7Ir22mp9EP8QNI7Wl2fxQf+zVG3j7TccWVx+Lp/jXzyfE2sdlsl+lqn+FNPibXP8AnrbD6Wsf+FV9RXYXtz6Bk+IFmuNtif8AgU6ioW+IUHaxj/G6H+FeBHxLrmP+PqIfS3jH9KY3iLXv+ggR9I0H9Kr6iuwe3Pe2+IKkfLZ24+txn+lQv8QpB920tf8Avtj/AErwc+INePXU5fwC/wCFNOua6f8AmK3P4Nin9SXYPbHu5+IVxx/o9oM/75/pUbfEDUD9yO1/79Oa8JbWdabJbVrz/v6RTG1TVz11a+/8CH/xp/U12D2x7m3xB1r+CGBj7Wz/AONNTx74gkBPl7B7Wh/rXhhvtSb72pXh+s7f41Gbi6b715cN9ZWP9apYNB7Y95/4TTxEekso+lov9RTW8Z+JM/6+4/CBBXg2ZCfmmkP1Y0gU92Y/jT+qLyF7Y91fxn4h/wCfu7H/AAFBUbeMvEGf+Qlcge8qCvD/AC/9pqURL71X1Rf0g9sz23/hMtcz/wAhecfW6QUxvGms99YlH/b6leK+THuJxml8mPNP6qhe2PZW8Z6pnnXGH11BRULeMtQyM+IAPrqP/wBevIRCnpThCnvTWFQe2PVz4yvc8+Iox/3Ej/jRXlIij9DRT+rL+kHt/I/QXFIafTHIALHOBXzyO5jWqJhWXB4l0uWdoJjc2rhyn7+BlUnOOGxg/nWk00PntB5qeYoyy7uQKb03EIRUbCpmHHr9KYRigm5A65qCRatOKhcc0AU5VqtKlXpFqvItIdzPmj4qJYsVcuRtRm44FLLH5fk9965+lTZjuRRx81Yjj4pyIKnjXipASKOrMcftREvNWI1oJbEjjqzHHQi81YjXimIFT2rynx1H5njeRf8AajH6CvW1FeWeK13eOnz/AM9kH6CunB/xEZ1X7rPnn4wwInxB1JAAQGXH/fIrkfKXP3a7b4yc/EbVvZ1/9BFceK+jpr3UcU9yIxr6Unlr6CpiOaQirsIh8tfQUhjHpU2KQ+1KwrkJQe1IVAqXBxSEUWA1vD6hNJ1eXH/Lttz9WArHK81u6QMeF9XfufJUf995/pWKQaxpr3pGk9kR4pCKkppFa2IIytG2nkHHSkIosAwrSYp+KMUANxxSbafjijHFAxmOKUAE07BxQByaEAgH1pwFLilUZp2C4AUbeKcBz0pcHFOwCKtAHrTgKdj1pgNxzS4paXmgQ3H4UU8Z+lFMZ9qeGvG9rrt+LOKxlhfblixGK6a4bbA7AE4UnA7/AJ14z8H2Da+pBJzEeT9a9nYbkKtyCMEetfFYdyafM9mfSZjTpQnGVFWjKKevmed262epJcS6JFdO6yHMUV+kaeaDzldxBb8Kgi0+FPFM2qPY3k2tyWaLcWkl7DhgCBvPIG48dOK2oNA8O+EYrma3mht5L66M4N1OEBbj5U6dvxrIWaNl1rXNStYI7+AFYQ2FWReg9zgehrtckmjzoU5Si32Ll14guptTTQ5JpNEuPLEh8uMTMB2Xd93JHoDx3rRfUNctp7K3uJrFYnGDdSkgTHHGFJGGP938qp6RfWuoWVlrFpoxvdSeARt5bbUUdxvYhf5ntUKW6Q6ndy63dR2VrPsZbS8I8tT/AHQ33T36Hmk9SVodkFf7OGlC7+5UYFQuOKztMXUvtjmOZW0jGIkmDGYN7En7v15rRapYkQSVA61Yk61A1Q0UVriPfGy+oxxVSxhvg+by6E4XiMBAu0fh1rQI60iDpU3sMci1PGtMQVNGKkCSMVZjqGOrEYoJZKlTpUK1OlAh615drw3+PZOP+XlR/KvUxXl2pfP48f0+1j+ddeC/iGdX4WfPXxfO74i6x/12A/8AHRXJYrqviswb4g6yev8ApB/kK5avo6XwI4pfEwwKaetO70hqyRuKTHNONJjjmkA000inmkNAzYtPk8H3pH8d1Ep9+GNYx61r52+DuOj3o/RT/jWOetY0vteppPoFNJpaQ1sZidqQ/SlptIYUd6SiiwC0lFFABSjPpSUooQC/nTgaaKUVQDhS02loAdS5pBRTAdRkU09aWgB460U2igZ9reH/AAfo2gX32q0mu2ZVwRK6lQPwAroIdR0y4SZobuNli++wbhfx6Vk+IpdRhs/tGnyphAfMjMW/fVbwzOl7aSPJaWkSEbXSIY3N3yO1fNRowWyPpvYe0wn1ipK9rJeXl/kVp7u01DVb+zfM7WjxyL5iqy7TjO0/Ruah1uOW3nhjkSx+zzTiM7yMtn+E7if0xVrUNL06H7e9pptubu7i2FhkM7KuEGTwMVi6laW+tQ28eq2ctleW43ny2EyyNjByy8gd8kDFE4xb3sjyHp8JpanHfWN/plpZ3draW4lwIVwu1Pb9RUtxGseviO+1ISRSxfKrxhgPTk8DvisLQ7g67It3rTRrc2rGOJUbLSA4ONq9cN09u9b99HcfabOS3tba3KfKwulLnaef4T8vf1/Co5bmimkh1npuoweIJL7+0Gn0+SEAKz554xgdO2c+9azGqtlqHntNaNGEkiPzbQdp+hPWlku7dTta5hDZxgyAUpRdzJSVh7moWNVLrV9Pg1S30yS4UXdyjPFGBncB/n9Kr6zq9vppjWZJGaTJULgdPqfepcWVdF84zTk4wKrrKGUN6gGp9w+WsWirk6ipUqsjU+S5ggA86VIxgn5jipei1Dcux1OlUIL2zkAKXULZ6YcVYiurdiAs8RJ4GHHNHMhNMvLUqVXQ1MrUxE6mvJ9VmMfiyeZeSLo4/OvVlNeUTx+f4olU97lz/wCPGunDN3diJ2Pnb4jSeZ441hvW5aufra8dnPjLVznP+lv/ADrEr6Ojf2cfQ4qnxsU0lFJWpAtNNFBNIAzTDTqa3SgZtT4Hgu0/2r1/0T/69Y1bF98vhPSlH8c07f8AoFY57Vz0Xo/VmlTdDT0pKUimmt7mYlIetKelJQAlKMUlKKQCGg/lS0c0XGJQKO1FMQtLnikpwp3GHbNOFNFKKAHClpBQTzTTAUmjjNMBzT160AOFFOH0oouM+3J4Vuppf+JhNGske0IhACnP3h71XsIptPc2rbHi27mmLfM7ntivMPhhbxXt8lvIzMrxEE9D1r12z0PT7VgywB3HRpCWP618tTxKnfTZn0dadWlRjTbvGUU/S6FW2uJCJVljRT/CVOfzzUVjps1vdrcSzRysFK5C4Jzj/CtQ4AwBgUx2o5m2ebbQydR0iCeWa4hjEM8qlXeNQGf/AHjwT271HounCxtUVogswyCwbPGemfStZm4qJmp3EZ1hDcRzy3FxGqSSuchXLDAPH0ryTVrhLnxI1uY/s5+0uDIqg7/nbqegOMH15r17UboW6jOMvnBJwBxXA2vglpLCaWXUPOJkZgqx7gcHjBJqrzve9kTKnCVN9+iOa1PSFaWbVkuonkit2EYkOQe/9D0qnbpqcssMtvfW0SKgHzoCH3BS2Bz8vPXrwa6ObwpcT3lpGzL5LK4n8xQCoPAG3PNZfjHwPDpuhTT2Vzaxv5i5LqV4z0BzxW6q+0f9ahCFOnRcZL3n17GJe6tr1lqgg1DWWdZyVt4LeeQEY7k59D0on1fxD/aEjW+sXSKNow07Y+6O3PrXSr4Ss4d0huFlkeIOki4XJIPJzkt61n2OhrcSXatcqTHcmMluN2FXmtZ4ulTTnJaehwqhU0SKR8TeKLdQf7dmb/dOf5io7rxJruohFuLpriRVYIWjBKgj5uB1yP5VL4q03+zbeB2kVhJJtGO2BWEnnoweNJ1Yd1RgRXTRnhsRSU7Kz+Qn7aErK5fTWr6NoYi8AIBCMsIDDoeo6dK09J8QXFteR3E1vHOI2LxrvZcNyR0OCOa52GPzb1BLJDbKEYhrglAT6A461qJpd15bSxzWMiKu47J88dfSmsFh6nQ0njK0dGzvYvivqQ4fSLQn/rqwq1B8WLz+PRrbj+7M39RXN/C23t7zWJvPSN4xblvnjDAcjsfpXbXum6UbO7k+yQRvGjFQIl5x3GKzq08PCfK4EwlUlHmudp4T1Y61oVrqjQeQZgT5e7djBI6/hXCWI3+I53JyA0jfzrp/hmceB9L94if/AB41zWjfNq9y/pHKf0NceHgvaySOiT91HzL4yct4q1RvW6k/nWQetaHiZ93iHUW9bqT/ANCNZua96mvcRyT+Ji0GkpN1WSLmj1puaTv71IxwpDRmkNAG9qEckvh7Ro0QthZm4HYsP8Kx2jYdq+gPg94ZsZ7HRrbU7O0um+zyTMrKGGGVmXP4EGqmoeHdKbWbmFdGRtz4RAhUAZOSMfSuXCSdSm5Lo2h4qoqVRRfVXPCDGSKiZT6V9Y/B7wH4Wu/Et3HqGg293FHZySIZkLJntgGuY1nSPD/9mNOuhaaZVfB2Wy/L6Z47+lb3d9DneJgkm+p85kUcV9J6LY2xtV/0SO3XbgIDtyaLv7BFGwkgQlIyxK5wMHHr/nFZupLsNYmkz5rK0ba+j/s+k3FvDthVZZVDAOM8fT04qiui6Zu/0izsWct3gJH+cUKpPsOOIpyPn2gdK+il0XRQf3lhparkdYFB/VTS33hjQfszz/2bafLn5fIiGTg+icdP1pe1l/KaKpB6XPnbaaNpr23wt4bsda8Q2Om3Hhy0iiuXIkkXblBgnIGwelblr8PvCF9dmE6e0SBCS8UZY7ufk4I5xzRSrOrHmitDSry0pcsmfOoU04Ka9vuvhfpJuWjjsNRjizgSuSq5PAyTwMmtNvgCrTRqtxeRoVzI7OmFPoAASR78VtFyfQy9rDufP2MdjQAa9x1/4KaXpdlcXbeIJWigYK+2AOyk9MgHqawh8LbZ5JI11S8BjwebHg5GeDvpSmoP3kaR95XTPKzkUnevXIfhCsrbI9QuHY9M2xH9a2dM+BMjx+dcXpiGeB5ZJP8AKsniqaL9mzw5Y3IB2mnKpzgiveLj4SaTCzQyXmZV4w0xjJ/8dakj+D+kyR5jnbdjtfbv/aNSsVFhyeZ4aqetFevah8FdW3eZpt3asucbJHJIGOudo/lRV+2gPlOr+FitDr8cLcNGrI31DV7P2rxX4VyvNr8M0hJdwzMT3JNe0dq+Rw1/evvc+izC3JQa/kj+QxzxUbGnMeDURYV2JHmA2MVBOwWNmJ24B5p7NxVa9fFvJ/u1diDDSMrbBZtWMzh2IdkzjI6c1Vv7ExyobvUYE81ysQKHJOfqB+lUY3j/ALXkjOSyqJN3lgDkkYzj29aj8SeLNPs9UaxvNO+0NblWVi44JGcjjitKUKta6prUjEOnhormehcu0uIpXtVt7mTgYlCYjPA6msDxRqWsQSR6fdwWFyZcMsbRkqRnqTnAxxVqx8Svr2sC0tFktSImYbmyD7nima/JJDeRwXT7ysClpAM7iWOeMdOKdeM6LSa1Hh5wqK8dUR6VqEmo38dre2trkQZJiJKcHgL+tcJ4g1O8svENzHZxeaRcOSrMqqOeMkkV1Fk6yal5glUjy2BCPyTkY7ZHTvXnfi7Vlh1+SOOKHzJ3ZwXRnJ+YjH3lHatMPGE7860InKdOXuOzLEt9qF9G/wBuRYtkm6NVlV+Mf7JP607MxfD3EwbuBJxWTpOpfbUkkKxjYwGUUqO/Yk+1dJFoN80fnA2sWQDtkm2sM+oxxXevq1KmuayXS5zTnXqTbT1MtneTUo423TKkbNjI4Jx61OskPmiOWExknCmRAAx9AapXMl1o/iMCeDzllgynlrkY/HGec1duryK8szbi1IkfHzMjLt9+eM1yrE1Y1LUo3gzvWFoTo81WdppHf/CfH9qX2VP+oHA+prtL6XGj6gxddwgb/Vrwfqcf1ryHQtQ1TTmd9NuzC7Kqu20Et+YOPrxWo/iLXTbzW9xd2zrKCGR5gWOR2Ab+ldNbDynV5rnmwqWhY9l+H37vwNpY9LYH+ZrndCX/AEi9fuLeQ/pXQ+ECE8Gad/15qf8Ax2sDRlxBqL+ls36kVx4RXqTOio/dR8p6427Wb1hzm4kP/jxqkKn1Jt9/cN2MrH9TVYV7sVocreo8mmk0E8U00AKKKbmjtzUjHZopuacOtJgj6r+B7ebZ2EzKAx01jx6ABR+lGnSCGHzfKUOzM/mySEhgOqheB/WpPgwqw6Mjf88dHyPbODVFIbiS2soGRt88rQ26Mylhjqcfw/8A1687BO2Ev3kzlzhtYhW6JHovwqm2aTJqEuDcOZomYjA2+wFZFh4ftNY0X7cdPurfzZGWSGbbnAYruH/oQ+tP0/Q7qPw9bQNcOhZc5RWyQSTzj61esrHVbWNUW5YqqZDbyAPQYrokueLtOzMoSSilyXRlXXhG2lUhLy4g6YDRZAP4Ec1gax4Ln8nZBqVtKu05VkYMQOvygH1HPvXdJJrUKkm4Fxk9DhvwqLzL68vE2W9tHKsbqwkVgCMrz+FcNOOMou8pxnH0szalChUlblaZxmneANSuJDPFqFsluqBUWVjmMkDOQce1blh8OTfMN+otGNvKKO4PJ3c9cZxgV0fhrUNupGxaC4ed5W8w5X5jkgtjkgDHr0FbU19eSambL7AQEchpXcsm0dx05PpzXuUqalBSaCpCKm0jgrTwbYyRyeXMzyRMwXeVOcDBB49silt9I0e0Wyt59Pvrie8gaVJQn7pQBn5ugB6djXa+H7a3jvLhWtS5Kqw3JtwcH19cfhVCHUdXvNIlbUPD40uTzTGImuBIfLxwwI98jFc1WLVNyiaw5faKLRg+F/7NsTDerp0482QRRjy13qSSM+wrura4hdpvIsZ5TCyqcx7QSTjgnriuIu/+EnsLQXHhnRLDU755NrrdT7EWPB+bORznFdbYXHiptRsRc2OkR6cbRWu/LnZphcFfmRR02A9zWOEbjTRpikpTuWvFtrZ3GjyvO5hjiG8sqFtu05zgdelV9Q0fTZ2SOVbi4YgXkY3kLkDjH88VpXWHUqwDKeo7fSte4juPMWSPT7ZAqbUkeQAhccYwOB7V1UqvvM5akbJI5PTdJtrmznkisfs4lkJcOOXPXdWVL4fhWU7+R6V2zfaJpLfF7BujZjOkXIYEYA9eOK5PVJ7aOEGTUg4MxjDjOS390Y78GuPHSfKmzqwq10G29rb2+BHEoPsK2dKhhlSTzFHGKyLaZGlMQU8Dgk9ce1a2kgNK67Qx2556V5Dep2y2Kmp+Gba6eR1k2M5J+7msK48Li1CNIYniRhkkHcef1NdyA45dkCjsBWPqcj3c4hhyBxj6ex9/0Faxk0QtTEuA9sBLbwpMrcYoroEs1ijC8E5yT6miumGJcVaxm6V3e54F8KSf7ctvvfcbr9a9pJ4rxL4UtnXbXqOH617YeleHh170/Vnv43+HQf8Acj+REelRNgD3qV+Bmq7ng5rrSPNZEx61T1RsWEx/2DVmRqrysCpBGfarsK5w8kLRbpZZmEUeGzluP1/pXJeNriO48RXMkLO0bqpDKOD8o9a9cl8t1KMisvcEZFePePbi2/4Sy5sorfdKu3KoGOflH4V6WVWjVb8jzc3lz0Yq2tyx4Faa211nIIcwNtDY7kVc8V6hfL4u06D7OsguICHG47gqkksNpx/+uud+Hkkh1m6vNQhZIo4yoTG1gpIxkH+fpXeI1rOJZrLT83CJ8m9sAgnoD2HessbVjVqt/I1wNJ4enaaOeg+2XfjBbVppYoDZF87FBJV+RjnsRXmXim1b+33jjjMqxyuudoJBEj47ivbDBdI/moCjnHVFbYOMgEtnH4V4t4jgguNfu5Zo92yeRRtYqcbyeo+tctB20JxFaNJqUijpqzQQyrJCYD5i/Lt254NbKaxrCx+XDqdzEMAZXbn8yM1mxrBGAiRsFDhjvkZ84+vavRPG+o6Je+GtlndQSXEUkZ2gICOMHGOT6fhV1EpNXVzz5VHUlOpTnaxw32+b7b9p1VrnUHCbEZ5cFRnp71JqOqWTxL9k8+GTIyHYFQO/Oai8Ta9NqNtZaapT7LZRKq7UALPtG4k9Tzmueuh+4b/PetMNSlKzba8k9DudSSppXvpvbU7vQr1Li0mZthCuoYj6H1BqK4u0OoII23BFcnGMZ2n0rE0WCSWzlWLGRKCQXUcYPrV6OBo55d0W4RxNl1IZV49RxXoNuMXrqcyajBq+p9MeGmH/AAhmnYBH+gRnH/ABWZYR+Xpmpvjj7P1/EVpeHgT4Y0+Bev2ONQP+ACtOXw95fhm5eZ2AuCkJC8HDMAcGuLL4tqcjrrTS5E+tj4dnOZXPqxqOvonxj8HfDMOoyQ6b9rgUICN8u/5jnuR9K831LwBbWs0iG4udyHkiPcFBOASABXuSXK7HBDGUptpM89NIetd1P4Ft12quqOJGP3TARgep5zXT2vwB8Raho1rqel6tpl3HOu5kDsCg9Dwefas5Tildm8Jqfws8dor0e6+DfjCBWcx2uFGf9aSW9gNtZknww8YJYSXv9mMYozh8SJkH/d3ZrBYqjJ6SR0+xmlexxRFPjXcwUYBJrdk8G+JoiA+j3YJGR+6PIzjP50WXhfXl1W2t7jSruANMqs0sLKinPdiMCrck07E8ri0n1Ppn4X2+zQb2FiQU0lY2I7Eisw3Fs2uLLHGV+z25Qgvko3p/Otbw1m38J+Ijxxaomc/7LCvLtN1Cb7fJGz+eZAVVucKc4B9yOcVwYSDeDg/N/mc2Z0+fFS9EfRGiTMmk2KtG77oVYsDwMjPf61LJeIsrxPGxXggr0+mfXNJBH5FrFB3jjVPyGKZHEGYDaRyWO096/NavEuNVWfLPS7toj1IYOmoLQsw+WzY4wegPWqPiDVbfR3gurjcUKug2jPOVP8gateWmdp3fWmSRoZlXd2OE9a9DCcU1npUhdeRLwkU7pkOj6vc39lJe6bAIrcniWZNzEjsFyAPzqPU9Q1ezZrq3v1nYjd5Vykap/uhhjH5mvP8A4mXzSR6j5dy4iQCNQrcDHB68djXD6dOlraLBa3Uog80qjNheTycY6/Wv1SScKUNNWk/Q8L2z5m0tmfQOlNc6m0N1qGoR6ZM5UxJaXSEzBSSyfMMkeuPQ1T+I1rbalpV1atq8kMl5NG0awSgP8hGQuex7/Wsv4faXaahpGiavLJdyXOmvNFHsTcGDHBDnt96tDxRFp4mtYfNbzUkbYyLgZIwe9cdaShRaOyjeVSMupd+GtpDo+jfYkkuGVWyPtDAtk8mun/tOzaBpftcCxrJ5RO7gPnG361xlro+hy29tcXtot3cWtwJLcbuY34OTgj0HWun0i00+a1kEdvGVec3DAruHmHndz0P0pUf4asOs7zd2JFqdpc3t3ZWciz3FqQs6Z27CRkc/St97S3uY7SG6muZHlVZgCfkBTH+cd6y4rG2hnlniijSSZg0jKgBcjuT3rq7M7tKgPfYKUHyyM6r0RTeKNM7UVMnJ2jGTWBrGn2qqoSCJV3FgNg4b1+tdBLWdqib7YkdRSxMOaDRdCVpI5n7PEkrSKoDN94gcmr+jlVuwBnlSKpP1IzU1g4iuo2Y4XPNeC9z1HsbVxIscbMy5A6ist5vLn/dx7Wbj+9tH+frUt1qELEwhcsw6Nxx9OtPsJI9kmEiUoeSoxx71qlYhFZZ2Tc0zPsJG1mGPwoqO9nDSB2VCOdoYnIH+f6UUFpHy7oniSz0iXbp92o1Bo3Fv5q/KXP5flzXofwe8YeLPEc80Gr6WRaRrxdldmW9AP4gfXFfPAuo5Lg2U0YZc/fYYwAeue1fWHw1G3wJpK42/6ODjGM+9c0aUaafmeliMR7WMY2tyqy9Eb8h4qpM3FOmlcN0BH61WmlHStYo4Wxkr81WkkpJpME1Vlk5pMQ95ADXKah4a+1ard3qyJG1wRubGSRgD+lbWo6hZWMLTXt3DbRKNzPK4UAfjXG23xU8KSaw+nST3MGG2rcSRfunOexBPHuQKFFyTXQTte5o6L4V/sSVp7Wfz3fAdXHGOnet+TCqFUBQOw7VI0qsgZSCpGQQetVnbIqOWzbuJtsguG4614TrDg63fZ73En/oRr3O45FeB3haXWZw2V3XDA/i1aUup5OZRclGIfIeB1q3N4f1doDNDYyuuM7kwR+hrYOg2LH70644wrD+orS06y0u1tJLe4tbm63n7zXONo9l2kfjWKzCia0shxKl723qca3hPxNHpL6tJod8ljHy87REIPx/Gsp0zayE8YOP1rudd0qxvLH7Lp/2m0YY2s85YD8FArH1Tw7rOlaB9ouXGoJMuYXdfmI7ckZP0zXo4PFwqS0dzsr4OcI+9oZW1kXgEg9cCgzFeFX8xiuq+E97jSL2bWrays5zcLHE10pUH5TjGc9+5GOlTa/b30esyXU+xrW4ceQFChVwORge+aWOk6d6ltDjpZVHEy+OzPoLwkN1vpcP/AEziBH4Cuh8V+LfCcdrb6IviPSTf/a41a3F2hcHd0Izwa+dtI1rWodDv7XT7x0uJtkcbtJxCDkMwPbj0rhdZ8F6laafLeTPDLsJYpCucD1zWeBxsIUnF7yZ3YjLZuqpJ6RPrDVrCG61a4kn8wxgKOGCqPlB6/jWNe6BpplkjksS8TABWWZTn8MZ/Otr9nttM8U/CzTtQv9ZB1PZ5NwGmXcpQlFJB55UA89a6+98OaTbOU+0WzscZVZArH8K9uu/au0T5Grg6lOTk1oeXf8InpUoQSaZyFwm587R1xkcjNLZeG7PT7xZbD7bZzuD88V0UD9uxBP613t9punrOypM8cjELnP3SPXI9+9Up7G3tZI/Md5WbCxnGCc+gHFcb546GSlOOzZjIZoopLa4mMm4giSRBuBz2IABqO+0+1uLWJsicc+YjAJsPGCATj2roItJ1C6kkW3t71lx8pMa9eevtVSXw/qaTqrDDABSjIYyD3YHJ/L9RXO8PGbvbU9GjjcXGNr3j5/5jV8LIIra4leNSI183J3FcHIAPTocVy/jDRhBG95Lcu6O+BGykZOc12V3p+pwxlYbmFgcL5RcKG7Z4zWF41S4i0eOO9nEYeYfK0mRx3yacp/V8PUjHdo7aWJnicVRT2TM3w1ZSXfhnWbWBlR55khDMu4Dt079awLD4f3Ka9aXEtzbTRpKjyEghpFUgnPfPH0xXWeDHjh0O4uJJ4Yo2vi3mSH5MBQev4VpS6jDb2slzarFK7MQMDCuT1wenA9PWs51pUMti0/ss1xNOpXzR04LqixMxAbzJGZX+Xbj19xSQXEihnG0jOAB1rLTV5Gwzwov95Ffcc/Wok1iymk8t1ki7A9q/Ifq00/eR9jLCzS+E1vtAeTgOp745qwhvJrS6Zkt/tKK32VwSCfTcT74rLieaVwLdUdQcEs3b2roNAt5m86aaNslgAMbgB9K+i4bw6ljYwl3XbZanh5rH2VCU+x4z4v8ACPia6n+y26xvEwLSQRzjGTzuK5rEm8HeJRbm1h0nCKMLI20ED8TXvVxbrc3M7DTHiIwpby1Jb3BFQCyto2Z/sOWXlSkfr3JHT8etfqNfGzdR6I+PhiKqWxifCnTtUg8Fw2+pXD2UsGoNI4abAkUqPl4P8+/ap/Gk9la3cJs4VleJzuzIflJ9B0rXGn6ddWXk6hHMkaXCzKuf4lHHTqKpeJINOuNRINk7Omwkkna+c849uawrz5qXN3PXwU+dKTL/AIR03T77TZLxC5NxLvcqcEMAB/Suns7SGzjZIVIDNuYk8k1k6IPstsIbaH5ByEUBR+f61qFbiSYcmONQDwQdx7iuqlG0EhVJXk2SvW9pbf8AEnjz2yP1NczLDOc7rpxzkbFUYHp0ra0qZY9H2vIOHIyxAqGveJm/dHTNVaUbkKnuMVDealp8OfNvrdD/ALUgrPbxBpIbat15jdMIjN/StJWZMakV1My5UpKwx3psR/eKNxHI5FZ+p+JdLkd5beG/nwSG2wbcY/3iK5278e2EAZv7I1LG7CllALH2Az/k15P1Obm7I9KOKpuO56Jdf2dYxma8uI0VeS88gAH58VzupeOtDjgK2Kzajk7AsCbUOf8AabAx9M1ws9815KLy4DqzPsVpOXXPUfhxnFVor6xs5tm+UvPk7yA4PPbjr7GulYO3mcDxlWT92Jo6n4319QLiw8PiNCxUrM+9wO3AIx/+qisa41jUbeUpawqydMlRH+eByaKaw99ootV67Wx4peeJdB1vWY59Q0GLT7dpBvFkudi55wCRn6YFfUHhbWtD1LQYZ9GvYLi2jQJhODHgdGXqp9q+LYXzXZ/D3xHqPh59SXTpIg15beXmRN2w9nA6ZHPX1rozHLaNKg60NLHp4KdbE1lRirtn1Jd3UeQoYZbpVCSbJzXgdl4h1HXdTi0+5l8qOCYOnkEoS6sDknuDjkV7Ho0eoatplyGmijl8shHVe5B5r5+FWPLdno4zA1cPPknuXrqVgjsoyQCQD3NZlnfNd3BUR7FwOp5ya4Cw8A3Gia5Beax4hRtpMkMW4q0zLyRhj0HXjNTzX8raibhrwywoh8y3WRVUjORnPXp0HNZYmcVL93K6tc0wGHVVWqaXaXoWvi74K8Va1qNo9k+lPZ28e7y5tRiXLnOTgn0rhR8H/Ejkveat4ctFz97+0FkJJ6ABQT3rrrrWv3YmWwnEZ43bztP44rL1DWI7i2kijU72U4UNnntXHHMK+0Yn0n+reDiruq/wO08HWGp6LoK6Rq1xHPcWjGMSRklWTAK4JAJ4OPwrV31S0S4a88O2t5IxEixKkwbgg+p/Gpd9dcJucbs+RxFJU6jiti7borMM81wnxNuPB+kRvHbaHbX2rnkRxP5YQ/3nYcfhya7RLlIYXkdtqopYnGcADrXPX9xoF5GIlhsbgyLvT7pbHqPWolV5Hqgo4VVk/I8t03xnazXi2d5bTWlyTghiCufr6V0wlycZrzX4oW4XW82dk8TocoI16j6V0/hjUhfaNBJvzIihZPUHH+FZYvCQUFUgtztw1eTm6c+h0IbvnNdpFBJF4MimXQ5nlaAkSzwDBx8w25+8DirPwm8BWetwDWvEdzJDpxbbDCh2tOemS38K549T7V03xksZBpHmWNuRZwoLaWFOGEJG0Ee69PpWmXVKmFl7SK1MMdGlibUZPQ+SfEuu3GtXUt/dtjzXICZ4VQcBfwrT8G67cyRPpcrGWFWE0ROSY8HDAegOR+XvVuX4S+NJNLN1aWVvepIDLBbRXKm5ZMZ3BO/HUDmqsXgfxJoPhVvFWo29xYW4uWtDBKhSUlRkllPRcjv3FetOCrwa7nBTl7Ca8js9D1TT31d9NupEEc8LAljwTnoPfGcfSukjl0y0M+oRC6eO3tyTGX/gA67T1P414DdyfaMy/NvH8YPStjwtd6lrOp2lpcSyGONhGcMcEerc4/GrxGURpJOEtEtTahmTk2pLVnfW0/iTRLJr5dMtfI58pnhJMS84GQew74r0L4RfFe9Nyzajp9pq8qY2wvctC5OO2Mqw46kfWobiz025NvpN1fTW1syBWZFDMpx154/Om2nwj8F6JrMVyfiPbT20i/v7eSz3sVPOPkOAc461jhs1q06Ulfc0xGXxqzSjFy+Vz266+L3hBbYyap4U1e1CpueRYoWUYHOGWT9TivONf+M/g57v7To8Op2xY/u5blwV2552rGCOnQljWB4oj0PS0+z6XrFhdadIdu0W23AI6EOO/sa870pLeGaSS+0aC+iKlUjWXYIznjbt9u1cMM4quT9y1up6ODyDCTcvrEdUtFs/0PV7H49apBZpa2eveWq8L58KySfmQePwFdX4T+MXibVJRHc2lnqdg4KNdmIRLEwPU8YI9eMV89avDpMlrG1joVzY3Afl2nZ1K+mCOKd8LLd72K/85SRDdDbkYK5Hb8qmrm9ShTdW17GuNyXC06KaTTfTT9D6u8O/FTwWk039uWosLnLA3Ai3wyJnGQR0FfO37XPjzT/FHiSz8N+G7qMaTpo89p1JzPK6gkDPIUA4x0yT6Cq/jjUv+EW0U3yzfvZZBHGrKvzE8nJxnoCa8k1G/wD+Ekv4b++QwHzFWWdG+/ED0A/vY6GtsFmdTHQ9py6dzwa2EoUpLlWp6n+zRqfia/8AHUGm2EkrabDmTUJJQXgiiCnqPuhz0U/zr2DVfFXhoapOl5JPFplrG3l3W4ckZJO0YGD2rhdD8ZaLaeDV0HwvbRW2myyBrt4ExITgAK3ck+pz6V5/428W6Gttc6Xq2mzXcN3GphaGcDygGPPqGDAH3+lXFVcbWVO3ure57FDD4bA4aeKqSvOWkbfmfR+iaHZ+J7e2u/DWt2l7DPhm+cB0B9QM1sP8P/ENsm+FrJgnLHcTx3618P8AgXxxq3hXVEutLvbgCJ+CjlCR656jI/8Ar5r2xfil4w168vdP/wCEpkv7JrVJHVwoRCTwhK4wfrnPeuuvw7gHqlb5nlRzvH3tdNeaMn4i/EXxBBrE9vpFwbGyt5DGGAG6RgeSeuPoKn8A/tF614cdbPXbWTXbWdgqlSFlQk844w/sDWB4u8Lf2gyyxXBjMibpAq8BvpXmLC80DxDDeW5SR7OZZE8xdyhweMjvXNgqVCEuWMbW+8eYU6lWF6mqZ99+H/Gmm634bh1awPk20oIISP5lI4ww9fbB61btdYklLwwpZyS+Xl5Au0M3oR6DmvDf2Ydat7Xwc41bXYoLi5vJJUilnCrg4BLDHc56ntXs8Fxo9xfrJbXcM4jAykN7HsIHqAck5rvrUoRV0rtny9Shyya5Wakc08MG6b7OWJ+cRnbtPqM9q4X4geILrT9bW2t7e1n2QCRj5p4J5xwPpXmvxS+NGlPq9xomn6PG8FnO8fnCYjc4PJGOCM+pNcppXxHsL2fydQijsy0YjjKkkf8AAs/zrkrVKnsbQ37Hq5fh+Vp1Nj6g8F6xJqOmWk11ZtG80YY+UwKr8xGOeT61t6rfHTrV5mWKQBgAAHY4zjtXG+F9RGmaHYpHKqSyWcbIzSbR93PBAPPNeT/tE+OtbfX7fwbZItvE9stxdvGzAz7iQAzHBwMcnjJPtXfVrTil00X5HBGEq9dwg+r+494uPF3heNEjuvEOkWlyeqPcr3PGATmnNfaZJuA1K1uVGchXH54z7da+ENUt5rWOHG9GJOUIIII65z/SvoL9mDUNa1Swn0x7V5baORWllRyZEUr8o24+78tclp1V7srm2JwDpRvKTZ7XPaWAt1k8pJVdhkYBOT0x71EmnWMm/Nmivt2qA2C+O/FF1ZJYOYRabSBkvEPmH4E5/OqNrfXD6yqRRx+SisE2SEsDxgsSNpycjiphGafK9DylTv1LsOhxz26nY8TBixHlthcHjr/n61BeeHYllbdCMk73d+ZCDzxnpzU9vfXkVzLlWYk5+0kny5MDooPUdeg7VqQ3kc9kZ7nVLdZCNwjUKCo9DnpWtRSprmTK5HHZHG3/AITsLphcTsyYfClZlDYPfJxiiy8B6fbXcypcR7GQHBmyF9gRxk5rrI7qyumZIZ4G24+YMG3EVSv706dE+5pbplG4bXLAH1Pb1x34rGGLqSXLzFQnNe7JmFP4T01JDCltiQ4diJ8E9vfiiteP/TrGKYaawL/MWfeXP5dB14orVVJL7f4nVH2iXxnwOkF5GxWWCSPB5ypNdR4GvbMX32e6sRfLIQMLKUZfUjHWpfHelm6tBrNi8kdwq5lMbFS6nvx3FcpoOt6lZ38Vw100rWzCSLzhuwR79SPbNexHERx2GlTtv+Z69NzwWJjUi9j6V0TwTpM0cVzFZiylOG3Ly2fqc13Og6bHo9vM3nO0YXLFscAA+1fPelftB+IrNRHe+GdOu1UgboWZMD06mt6+/aAu7+wuLWz8Px6dM0XLXDljg8HaMDOK+S+p4iL5Wj2KuMhXlzN6nL/FHxJ/wk3iaS9MjG0tiUs0PARf7xH949fyribm/nZiWk3c8E1U1HUHnJK8A9/Ws5rrClc5xxn3r0Yw0XkcspW2Ot03xbqdjYPYrO0lpI4Ywu2VUjuM9DVwaxYqyXN1fLbbudoTlfXn+L6CuGhvEKncP4uKmubea+WEW8ZkO0scdh7mqhhYTmr6E/WZwi7HQ+NfG9z4iv7d7SOXT7W2iSNIlk++VPDuBgFq9F0D4wS6kNL0240jSo7mRhBNeOGPzbeGKAqOcdjXgmZLe4EcilSfvKfTtWto9y1jqNre4k8uOdW3rwQVIPB9RXp1MLRnS5bbbHBGrPnu2fTtz/aVvaedJBLKzfMCsBVSD2x6Vg2djDrGpssGgbp7VcLsjKKgBxjJwPfFcXrvjTUrWSG603W9RMbqTEJbtZCBnuuMDpXaeAb/AMSzaI/iW9lKrfSn7KCuflXhn/E5A+hr5ythasaPtmrHu4WpTp1PZ3vc5j4ja5BoSGSazMl5looSCoCPjkN6ge1cP4BuA89yzNtkKAbOm7BPP61vfGWWGbUo4NQuFW/aUSFAAWjUj7z4+7njA6/SuJsPtEF5BNDlpkk4HTNbRoN0LNWuYVK/75Poj7N8MfYrbwHYwLe2t15dsolWGVW2ZHOQDx3rB1HVIdc0B/tMbTRRZ8syqQWA6EHvxXlF7rehWtzDLeWrS3igBVjYqenT5eT/ACrQ0+51/wAV3AijtZIrRP8Al2jGDj/aPYfgRXLFTklZWXdjlCnCV27+RcHia20O4i1MedHbROnmPCeQoYfKGPY+g/KsD4zfHGHxZoV34b03Q1jtpMM08jbnBB7cV6bH4MnbRJYGgCyFCE37TscfdPHXnBrz7SP2f385rnV9Zdy7bmS3iCj3GST/ACr0MNVw2G3nc5686lZfAr9zwXSRLc3P2cRlx9456AD1rvdD8QaFpvgbVtEawMmp3E6SwX0LgbNvVD3x3461u/GXwXo/gi00yLS4ZQ16ZVlkmkLF9u0genfsBXmBkXAiTlc8YGK9/Dyp4qipdP8AI8mopUptHTaVr2rWjxXU0s97G+VZJ3YiRO4BPP8AhV9vHn2d2t44V2g7AGTcw9iQetc14f8AFd1pGrQxTSPLp6Pho8/cB+8yejDrWponhKbxZqOs/wBm3aPIjtLG2M+YNx5AA9x+deficDRlOUqi0R6uCzTEYePJRe53F3PbalZwL5oELOPM3KCr8Hp3HJBqex0XSotNRtRa1M4HLRbo1P4Dj9K5rU9X0+wiiht5C2MLy3IK9z75zVzT9fspFHkyzI7Lh+cjPrj+teJUg3T9mlodjxM51PaTleRPr1imnWD3cczODwoWR8Ac9if51Q8OXN4LCWSG6W3W3ETMQqkkuOvPv3rctda0j7LKLmZEWUGO4E33XHfPp611Pgb4f/DrxpBJLqHhrxRZyxxDy76xnf7DcqOFK+Yp5x1G4+1Khhoyi1UenmTUxEuZWVzy/wAWzXWuWMdneagrskgeHCElj0xwxFQeEtMa61drG7tD5cf+sDLjYte0+Mfgx4O8CaA3ip/EviApa3CxRwShWV3Odo9l/wBrnpXLKjaLqE63VkkHnKPlZ94mXqGB9DnIrepD2EFGmtGZ0+WtPmluVte0jwtaeGry603da3trEXjdJhneORkV5Pp9rpEtvqv9qvILpoA1o4Od0hbnI6nv+Ves3OneGb7S7rSYkisnmxKLp9zlGPXjjPGQOQK5G8+H+oJqdpJo8h1zTtoY3VpHkI2eVYAnBHXrXpZXVpum6U5WZz4+jNSU4rQ5Lwb4dS+1GNtcuBptgpy7ScPJ/sr6fUjj3r1bwzYeH4ddvJYrzT4NPuVRRGzsVRU/u5+8x9wPrRo+mXdnoT+c17DcGdtiywSIiDgfMSpA6E8cc1DPprHfldOmUDdLODGze/31U5+lebPMalVvWyXqNUacFax3XhbQIda8RXMGnw3A0eANjYU3uc8cjgZ647V5x8XtQ0O31N9A0DTrREtpT9puSvmFpB1UE9cHqe5r3D4Rqmk/DW0uobUQT36NMxVO5JCkjtwBXyetnq2p69PYw25a6WZ1cE4wQxzknpzVU0udtvYucpTSSXobOi61qdm6CN1KDkRqoVT+Hau3k8V2MXh2S7a4WK75SOGR8uZMcHkfd/8A1VxOleHfEFzq/wDZyW2JUw0jBgUC+uRwRV74o+GJ9L8P6Y9kROfPdLpwwJ34BXC+mN2fpR7OFaaj1C9SjByeiOAnur5bho1j+0sWLZUEsT3rd+HqQar4tsLG8zGJiwUr0DgErnjpkDNW/DGi2TXUTQasRd5+VJ4fLBPoCCQfxIrVg0u48P6wdfCvaLAzCUou1cHqvOcV2VYSjeDVmY0rO0rn1H4YsPClvpZXVtSvNNVclJPOKKBnhQvPQV594yurT7Zb3EkTamhLW6ztECwjbkDqOo9feuMvfiG/iXT0sZrC3hWJhJDKs5Lk4xz2rpNBfSb7T5brVtftbRLUlTbyTLucqv8AdznHTtWkY4r2M6WJeltDz8RTy+jjKVfBxvU5nzaWXLbf7yprem6PqWlRWq2/lJG4Zdo3MAPrya6j4aNrnhPULU2ttY21lelbnUkeJ/tKqxOxY9vy8KBwe5NZHw21/wAMjVms9PjTUb5R5hNwGGR/sg8AD866+/u72Xx9ba0fLTTVXdLa5O9SsbAY7EZPpmubLlCFRqcrM9fMKkq0FyR0NvSfGeq3+rahNrcdnY2LYSymt3aV3TdgeYGwFblRxnmsDVPiBd6b4huY28G6vqdpFtSO7toInLgDrtzu657dq8s+IviK+/sixs54PsURgeRj5oZpFZwy5x93BUY+grs/D2vvaWkU97DNh40Xez+YZDxl8dvxr0KL9rVey7sWE4djiakI7c97a66Hq2n32m6pDbahNcQQuFH+jm5ELKDzhlbGD2OKdruk29/dz3QtopFnAXdBKhOD1A2nkn1NeK6j4y0nT9QmjvX1CBVk2lzbSMnPIIIBGKLfxl4fupIlt9dtgZZPLVpFOC2M4OF4rz3VxHtnD2d7dmc8sow6inGrZI9zttLMKi3g02S2cqMusQjUAdSSOpzWvLbxWcUbfaIPOYgR71zj6/8A668ht/tKqk1lrUMzsoYeUSrD2wWB/StBbzxZbW3nrqMwRjjD3RBJ+jf41tPCVpO3s38rM4ngaTX8VfNHqUixCNXkuInbozIhOT/LHFFePt4z8Rxp5T3TAZz88a7vxyM0V5spxg+W7X9epqskqvVSR4RousRqbSCblGRlYEdRn/69SWHw9bxPfSHwve2SOQc211N5fIPRWxg/Q4rlr0xW9okn2hVkjf5VH8YOOlUV1m7DM0Lyx5OfkOK7KHtYPmpOx2VZU2uWauavir4b+KtHG66t7d5SxJS2uklKr6ttOBWdDpt5Z6fiefdK5wUJ+4P/AK9d7oFxdr4XtHa3nu5rgNJhpCqqMkDJ+g7V5re3kl7dyP5f3nON0hYDntW9SdWp8RFNU4vQSWGTkySKEUc7e341UEYkVvLHyKQM+pNW2Vdm2Rmc5wAOBn2FRyI0KLBEN2XDPjt7VmkaPUbdWqxrGqDoOa6TwFr6eHyJ5olkBDLhlJHIrBtJGa8khlVl6bdw61uW/hnWNV0yRtIsJLvyj8wQjIz7ZyaPcfu1NmJp25omJp81rdeL477UEBtBOJpY16Fd2dv0r2TxB8Q/Clx4bm0staiGSMokUNtgpnuBjArxqbQ9d0udvt2j30C4wzPA2APr0rFuD+8KnJ+orpr4alXcZKW3YyoYqph1KPLv3NxHEhKx7vLGdgY5IXPGfeu58d+JL2C40iy0XUJrSK00q2hkSGUqpfYC3HTqfzzXndjOFt41HJyA1W7uTdOcHGPvHHJ/H0r1eSFRLm1scPPKLditNPNc3kkkzkyu5aR5TlmJ7nuavx3P+jGORvmVg6P0xgdqp2rRrBvZlcdieoqGedDlpOR6D0oq0Yyp2CE3GVzd8J2d3rfj21ht5RvAaU7m4AC9s9+leifELxfpGj6VLpslvZ3mrrEYklJ/exkg/MQvHHXr+FeP219qelaouqafK0UnlkLIqA7QRjHIxmsy8mabzJZXaSaQ7ndzlmJ6kk15NWheSTWhvGo90z0HT/H9/ZaRarb+Ir+1lhQeYxkld5m9ACdgH5VZ0/45fEC2DFNQjuI92Qs8as2Owya82LAxge1QOCBwayeEoy3ijRV6nc9J8c/FHUfHWiRafr1nbQvbzCWCW3iO5TjB6nv/AErg/OkikDIQ47EjFV7AFpMH1qxPDMspZeU9K9HDUlSppQ2OarUc5ajooWYgXCMokPyP2J+tdz4Av5fC2opfswdcDdByN+OgJ7c1x9mzIjKWbarCQJnjcOhxVqG8yf3mWJz1rPF1ZRjyLqXQim+Zlm70Wyv7mRtP1BvMYltsq5Gc56j/AAqWPwZq0dklzHqFpLI/3bWOVjIR3PTb+tVRdw28olhRVYenSuu8Ea5tuniDfupMZUgHae+PSvLlKol7p3U1TcveMjwXo97feNtI0fU9kNtJcq0wumGwoD8w5PJI4A7kivr3xBr1+0FpptrKsVqpCqgOAqqOAPTArwPVLDTNYSNvLAliYOjLwysOhB7GsXw38TLqPxmsWsXRbTLdXX5ULuzAYBz7muecZ4qD5VqjdRjh6kZN6Hu3xTuLzVvB9xa6xdpFpMFtJJJKMEhl+4FB/izXntoIfE/gXSTMk1x+6IzCf3ttIvBIP90kcqfXIrK+LHxK0LXvAM2m6Ut4k8k8YZZoto2A5JyCfQVo/s5+ILdPDd3p90JJXhucwxKpbcHHsOOQa3wmGnDDN1VqnsyMbiY1JxVPZLoeTeOdRuLbxfKscDxRW6KFgkO8L8oDZPcE5/OrWhfETU/D2rE6GscFnJIsjQsd3GMFcnjv1x6Vs+PdJg134oaxosWqabpzvbK3m3cm2MSAhgm4dCQcf0rzrxFoGreHdRFjqUUYcjcjwzLLHIv95WQkEV60fZzguaKPOcppuzPtv4a6te6vYWOozalp7WV3AssasP33PVccDrxXW69oumaqYpGURzRfckjAyP0Nef8A7NE00nwf0eC9tkVY3lWIunLR7yR17ZJqt+0T4rs/C3htLDTBbw6tf52GIBXhj7vx0J6A/U9q8WpTlUrewp9TspT5I+0kbuq3XhvSZfKvvFUEcxPlrA88e7dnoQOc15x4n8G2ui+LtRv44Qs925dyTkOD1/DI5r53kuppLly0jFyclieTmvoPwB8UfCmreBGs/HV/9l1GwTy/NKFnuFxhWTH/AC0A4I74BroxeUOjTTpO76l4bMW6n7zYn0+S3ggAAiTC7DgdvT1q14i0I/8ACn9X1q0jt47aOGR4crliGIDMCRxnpnPrXn39uaTP4M1XWrLXR/acF0FgsbmMRu0W7GduTuJU54PGCK4nxN488TanpVlpLa08GhwwkfY4v3aORyQ20fOxJzzxk9q1yrLXSk6tXp0DNMdGtBUofMzTMxA37xEOSFOM/jWgfEV1L4dk0i5dXt3xhWQM0YByBkjJ/p2rjZtRZ23RiRfY8inRXFxcNsRQr4ySfSvfdWEtGrnjpNHrfwTsdCk1G+uNZuriC0WEi3MUQk2yMCCcE9hzWZaeDJNfk0vQGtbfSrq2kkjudauJlEMkW7KPhRu3Y6g5zx05rH8Ba9d6bNPZQJFNGyiRiy8ZHB9D3rsrbxPbIqedBHHuPyusvJP0PP8AKvms0q4uNZyUbx6H2OUYDLcTh4qpU5Z9dUek3P7O1vN4eF1o/jvT42tyrm6tbdjIxHqRL171U0Sx8SeHPFNrp+sa1Jr1g0WRetEEbd02N3PHIJ9qwvC3i3TrDXrO5utTNraZPnsc7duDgHHXntXV6ZqVr4o1q3u7e+WWxa5WG3cgqW7thTg5/DtXDhHXrST5dCMzwmHwV4Rqc3Yg17xl8LL28k0/WpIVeP8AcyC5tDgY464rSm1L4das0K6Z4m0+3RAFKpLtyB2O7+lel2XhHSxL52obNThbPlQTwqQT+I5/GqGpeAfhrJqKw674M015AOkVuIwgPQNtIya+ijRlDmjGXqfP4bNamHnGstGr2+Ziw6Dod/EBZ+IrWZMABX8uTAHQZBBrjfH/AMJ7vVZreS3vLUxRMpAjDqcA8gZLdeK9Rj+APwd1Ni1jp2oWPGTJa38qhT7DJFQXH7N+ixbm0Xx94u0wLyN1ykq49gQDWKpeym5LRmaxcam55HPp/jSwjNu2hGeBT1Qo5I/OsvXLXxHqekSQWejz6XcopIbymGRnseRnGenrXq8vwd+IVqry6D8X/tkCrwLvT8sD74J49653xVeeJPBekn/hJPE2n6rfC2eX7JaWgXz8thArnG3jJOcnjpWHPLCVFWk9L/mdNO2I9yCuzzvTrfUPCOhxrqzNLJdTNJ3Jj4HyjPOD1+tFXZrfxR4/0S21LTdLlneGVo7iOLG2JsDAGT6UVniJRq1HJm9PnoL2burHgNzdGWcs/TNTx75CqRplmOFUDJJrNtP30wG1mPQADJJ7AV6h4N8N/YkW7u0/0phwD/yz9h7+projE8+UjrbKKO30SHT+SFtxCSDjHy4OD69a8/vvBF9HdFdJzPH2EmFIHpnp/KvRIlGB8uB2qRpUt4Hkd8IiliAeMDrWjijNSadzitI8C3Lr52pSiAgf6uMhmP1PQfhms+5l8OaO7xXRNzMjHEFuQwH+83TNZninxlqOsFoIHa0ss42IfmkH+0f6dK5cMAOBWfLFGvPN9Tq9e8TW2tz+ZJpQhdUCxOJssCO545+leyfs0XtndWepWpDmZSj7VXJA5zmvnDf6ZFekfs56hqln8UdLh01ixuWeOaPfgOm0k8+oxkfSuTG0YzpNvodGHquMuU+rLrQ4rq3DTW0gib++m2ub1L4aaBeZaTT7WbPUSwhs/jXpcsW6PGWVgMAhjTIISB87MT3zXzcqkYK9OTPSUW/iR4jrPwS8NXETSQ6V9mk65tZGQE9uOleKal8OPG32x7dPDd/t3kByg2kZ65r7XuYZwp8lEb6tg/lWFrF7aaWFm1XVbGxTv50yr/471P4V6GEzTEUk0ne/c5quFhN7WPkw/BzxtLGgit4Qo5Mbll/XFZ+r/CTx/aKHXw7cTx/eP2dlkI+oBzX0d4i+NHw+0cOkGoSalMo+7CmBn6n/AArzHxJ+0pfuTHoOjW1uCcCWfLsPw4Fd9DHY+p9jQ56mHoR6nlOpaTrGk7UvdLvbVgvSa3dP5isPV5pJLdkZRyR25r1v/hMfE3iywW41bXr6WNjzbpJsh/75XAP41xvxFt4V06O48tfOMyruxyRivchOo6f7xWZ5slFT91nLXul3ImVZPJSQqPljJPXp+JrOmUxkqxGQcGu40+0MWn3OqXWCwiZot3c4+9/QVwpG5wpPU1jJPQ0iy7pEeXBx15rVaLjpWbY3CQSHehA7Vpx3EEg4bH1rupuKVjnndu5E0eIZ+QPk4qgjbhjoa6vw5o8euavBprXaWqzkjzm+6CASAfqQB+PfpSa58N/F2jLJdXOjzPaJ1uIf3kePXI6D64rgxripo6sNflOYCt712/wp0lb7XVNyzR26AkttyGbsP68VQ8LeF7zUJBJOphtwMknq/sK1/GN7b2djp2g2gA+xFppGifBSVvcdwAOfeuKkvb1VSj/wx2yg6dN1JFP4nrqnhbxLNp0Gq3MtvJGsyEnHytnjI6j8q4zSVzO0rYOOAucZrf1K4uNaSSXWLyS6k8sJHK7gshA+X8PX61kWVuIoCs8K53HDHnFezSw7ptJnnTq81z0b4P6jpNnrVx/alklxbXFu0TJOFK5yDyG9cVrah/wj3hrxDJJoOpTabb6nAfOtrW+Ia3kHKt7ockc9PpXmEiOum3S/7KgjtjcOlYTxvE3mKWVxyCODXNi8K3X9onutUbUsQlS9m18yPULy51C7kuriV5Z5n3MxPJNTpPq2nJ5y3F1bsHKYORyPrSPatc3iCDaGk+YrkAA1bsdH8Sa+skGlaVqepJbEtKLa3eXYxJ5O0HFZSSW4os6Hwl8SPHtrcRWll4mvYYucguSAB146UeINUvtVvZLy/uZbqeQ5aaV9zN9axbLSdT0u6X7XY3NtIY2/1sLIQc4wcim3G+R+W8wngM44/AV34KnThByitWZVZyk7NkEs7R3oB9BmpklA355xwfcdjVSSwuCd6sr/APAuf1qWS2u4tjGLccbSFOeK1vLXQjQ92RfA/iTRNPtDp4sLiSDZay20WGQ46sBwwz1zzzXi0VmLh7mxZlDK7bSOm4Nius8Ff8LCt9IK6N4aury0Cs8E5gY7Aeu08Z78DNcZf2zpcOJI5YJlY+ZFKCGDd+D0rz8t54TnCUrpdLnpZhKFSEJxjZ9dCotu0ZYSoFcHG3OcVNCiIkpbYrZxlumB6VNdNF5ULohEn8RJ61VuEkeRWRdzHJwBmu+bjBXPNV5ETXDxyF4SVJGCwJGam0OW1/tu0m1SWRbVZg8zBSzFRzjHvjH41BNaXLReZ8hXkn5ulMt1Xem4blBGR6iuaUudNGi909U1Xw6p0e/1aScx2YTzrWKTCyvuGVXHQda5fTL28tJ4ZophFJE26MoSCh9c54rc+ImqTeLNet9L01g9pYoFTb03kc4HfGMD6E1yRR4Z2iuUZHiOGV+oI9aMu/dpxb13sXiZObufbf7PvxCPjbwzJHeFRqun7YrkYHzqR8rge+Dn3FemHTLK6fzJLO1eQn7zR9fxHNfBnwu+JGqeCNUlvtPjjZpYhCxkj3BlznkZHcV754M/aAvb+AyXieFonDECGa+ktnbHfLqV/WpqUKvt37JXTIUocnvs+kLDQY+GinubZdvPlXDZz6YbIxU8ul6pEQ1vrDOMbTFPCrK31IGa830D4ytNDE0nhO4uEfrJp2oW9yPwAYE1tn4xeGOl5Y+IdPKnn7RpkhA/FNwqZ060X70WvVGahTfw2OrdZbeEeZFbQSjIzbggY/IV80/tIaPrGr+L1uLHTbm4gS0SPdGN3PJPv3r2pviV4HvRhPEljGzDAE7GI/8AjwFYmp32k39201lqVldA4GYp1Yfoa83MZv2XKj3MlrPCV/apdDz74K28vhX4b7tUt5LWa41CRisgwcYwP/QTRVn423X2HwnpsIkCeZeFs7vRW/xornpzXKrm2Im61WVR9WfMfw08MLDbrrF9EPNcZhVh90ev1rucheemKbOyQRCOMAADCgVCWKIXlb616yR4TZJPcmNd7/8AAF9axPF941v4dvZHY+bJCVAH8IPH9a0Yvm3XlxxGOEX1rn/FyyXeh3zN94puAHsc0xI8wLGml8DNIahJYttrM1LUUmVO0CvXf2Wo7GP4gTaxqd9bWltp9o7B5mABd/lAGepxu6V45GpXoq10fgxbW91CbT7mSZQ6bkWOUpkjrnHXisq1J1qbgna5dOoqclJ9D658UfGzwNoasv2972Rf4YRgH8Tz+leb6/8AtK6lPBLP4f0a2SCFwGaVtznPsSOPoPxrwzxxo2n6P5BtYrndNk7mkyox26Zz+Nc9ZSNbSJdAA7WGQRkEelcEMno0/i1Oh46c/hR6jrfxs8e+JvNt11mSzZv9VBbJsD+oyuD07V5rqWrapfTs19eXE7k4fe5Jz71Vmby7pZojt+bcuO3Ndj4Q8FTeIIDfSzmKNySCADXbGFHDq6VjJOrWdkchCuTlcg0XX3d3Ge+K1/E2kNoepS2bSpIyEMrr0ZT047d/yrJu4xhpQRgt0FdymnDQ5XFqVmdp4Ev1WzMLtjjI+oqt45dpkilaYNH5qqkYHT1z61U0GMRiBIyST8zEepFL4lTaLYMTgzDg1pU0SMo7h4tvri4WKBWUWy84XjJ7ce1c3EVW4jLjK55FbOpW8twimIbgPwqgbWZikMkbbycLxyfaueUtbmsdrDJbWdoGuFjdolk8stjgMckDP0BpdKtpbq5WPeVj3fO390DrWteZtki0q3+aO3JaVuoeU/eP4YAH096fodqtvahphmSY7hGOpHbPoK6KEXUkrkSdkaMMrNEYYYVS2X5V3Dk/X1r0PwH8V/E/huGPT7p49Y0tcKLe5yXRfRH6j6HIrzt5Nz9tqDjHSmRzJ5pDsd+M7R0A969KpQpVY8tRXRjGco6xPVfjZqWmXnhG08TeDrj7NazziHUbZBtlgcglcgdAcHkcHj6V4YZZZTxIcHrg9a6SRmntZrNmPlSjkZ4yOQfwNcY0kkUhXkMDggVw/VoYTSOzOh1ZVviNmIKqL6Jyee9EcvzFTyD1X+orPtPMmlVCcbjjJNXGjih2mYSMD/cxxWntdNjOxtBxbaflzu3EKp9RWTqrrJADGADuHQVY02z1TxDqEOl6PZvdzt/q4I8lz6k54AHr0FfTXwX+Ddh4baLVvE0cGo6wCGijxuhtT7A8M/v0Hb1rzcbj6dHWW/Y6KGHlM4j4I/s/ap4rt4NZ8WLNpWl8MkIG25uV7YB+4vueT2Hevq/wz4R0nwxo8Wm6Jp8FhaJnEcS4yf7zHqzH1PNbGhJmHc3etK5ZAgXnNedOc60OaRukoPlR5t8UfCVt4o8NTaXdPIqSkYZDyhByCM187638A4bKdVXxdDHJKCUW5t+SB1xhunIr641OLzIz81eXeMPBc+uay18dUhQbBGkE1sJFQe2e+a85YuvQnpKyN5U4yj8N2eAT/BLVNxFn4k8Pz7eCWuChH4YNZOv/AAt1Tw7BbTa14g0W1juJvJhYSO4YkEgcL/8AWr3Cb4X6m0nmLd6dvUna0cZTI7DGMfrXn/xZ8J6hpgtl1BoBJLu8qQIr5Axn5STjt0xXXDOKzf8AE/BFYTL3iKqpqGrO88HaLrug+BrC3uLbcltAWkkSRWXGSSRznFeefGHwvqer6cuotp4juYz5qB3SOVoip+8D1AG0+vWrHgTxH4iutf0jQLjVZri0ku0WSGRiVdN2SvXpWp+0c4/4TJI3wf8AREHHHB3Zrz6dadPEOd9WfUTyipPlwtSy0ueaat4P03+wNOXQ763ne4iEktzcXC5kYBcxxKBuPzNgAAnjk1ymo+GfENg3+n+H9VgUHAZ7SRR+BxXr/wCzvpdjqXja18+yhcabbSNAdmSuSDn6gnrX0jcwp5e3hfwNdrzOpBKnJ382fP4zK1Qqcr38j8970MkJjmWRJwcEkbSw9xVJV4zgg+lfoFfaFY3sGbzSba5RuC0kKMp/MVz138MfA+ozF28J6arj+JIfKB+m3ANdVPN400lKJwvB32Z8VaTfz6dOsscjxkMGDAZ5wR079aj1nUpr2+luOQZDuPbJr6xv/wBn/wAE3TFUtb+xJP3oLzOPwYGuc1X9mbTG3Np3iW9i9BPbq+PxGK1WaYbn5tmS8JV5bdD5wim3bSOm0Yq8twqxrvhSXOcbiwx+Rr2aX9mXxBgHTfE+jXA7rKJI2H4ANWLq3wB+JNmMWumWuoqpxm2uVyfwbBr3MBmdGFVT5jiq4apa1jzi3vLWJ96w3UL4+9FMM/yGP1re0vxnrungLp3i7WbVccq0sm39C2fypNV+G/xA0pWa+8H6zGi9XW1Z1/NciuTfcjlXVkYcEMMEV9TTzSFVaST+44ZYdr4kd3aeNPF99OkMvi9pUALZurncAB7MOvtWXq/ixrjV7aSSOVY4WkZsIFMvGFJKgEjPNYWlRSTXH7lN7bTjAz6Vc1C2vYvOuZLXEaWjqSR68V5eb1ZygoxhdPV6G2FjGLb5rM6TwVqt7eadJcaleT3m2UrGsrl1QewPSisvwk2mJoEMd4JI5WZn3K+0kZIor4ipCSm/dZ79NxcVdnoceJJDJJ26UhjN5Nt6RJyxpGUsRGp5NU9X1AWqf2fZJ5k38ZB4H1NeoeULqdwHfYpxGg4HrWDrN6otniYfKylT9DU72N5Moe6unjVuixDbn2HUmqtxoUX33gKg9DKxkdvoOlFhHm9xFJHI8TfJjPPt60kiRrKViYsgxgnvXQ+LBb2u23RVVu4HPbvXOjAHXioehaJreCW4kMcEZdwpbA9AMmoNJvHstUt7xTgxyBj9O/6V2Pge3SC3lvpgN0nyJn+73/OuV8QWi2erTRx/6stuj47GnayuK93Y774jNHP4ajZWXDTIV4zkYPQ15/PGE09jx94YrWn1I6jomnWO/Lwkhgfbhf0NQazZtBpiyMwILjpmpqO8kXTVospX2k3lvplrqUm1recfKVPKn0Nem/DDUnGjxWfyqu0j/wCvXI61Iv8AwgNjCDzuT+tTeBmu7e7h2I5DYIxWOKhzQOjBVeSeph6rbzf2tdrfSPJcLMyOxJ5wcflVW/Y/ZljAULu7CvTNf8NwXHiVr2diVkiSV4wOCxyOvp8oNc78QtPsbPTrV7a1jidptpK+mDXbCadJWRx1F+8auafhrTEg0uKZl3yyxhic9BjoKnvrKKUASwq2Dldy5wal8OSD7EtoyeXJCNpStMrT5rmLVmcy1uq8bfypip9nQzov75j5cHHO49W/AfqRXSTQxsDujUj6Vz2vXy2FsJ4gFuZQVt1I/wBTGOrf7xOfpVKPNoJOxQvYoLFBHNKvn/8APJRkr/vHt9OTVGOXbkrzJJ39BVF1uIJonuUb94u9Q3VvrVuLEKmSU5kPJrropLYViaSQRbUz83U1DpzGSSRicktzWZLK73QkJPzNzWppOPszHHJkPPtWsJ80rDasi9Ex84EY4NYer2My391MsLMnmEgLzgHnNbkIy/tVZpyNSvNjEHfgH6cVrWhGSSZMW09DAtpCjqy8kHNegeAvAWs+NDFIqfYtPDHfdSKcH1CD+I/p71hxyWfmx3cthbzSK3IbO0t6sAefxr3b4OfEK71CGe21DS0ntrKEYltYwhX0XaODx/dHFeNmTrYajKVOx2YSEa1RRe53vw98H6L4QsPs2kWSq7gedcPhpZT6s39BwK7/AEspuG8Vl6FdQajFHJ9nktXkXcscvDEfTtW9b26gjrXxPtHOd5PU9uVPkXLY6jTpYktsjoB2pBf211vEMitIiklMjIHqfSuW1nWpNKSGG1tWvbuU4SFSRx3JODisQ69b392kc3h9JHEmJgksUpz7YbcT9RXuQnJwXu3R5knDmavqdvdXEMe0SzQDdxhZAxH1xWfe20eRJgMG5BqhPq3hzRoo59Sjl04tyouYn9epHOBnua07TWNH1OESWup2c0ZwQVlXke1cWKhzactjejUS+1cyp0WPJUEn2OK8j+N+m63qVzYS2um3NxDDG25o1L7ST6DntXu9xBD5fyqPrVOSGIcsoA968iTdKR7OBxLo1FUS2Pmb4W6Dqj/EXTZjZTxxwu0jtJEwC4U4z+OKtftI2ttZ6tBqWpazDBLcKIkhYEkgD73sK928YeIdJ8I+H7rX9WkCW9upIXPMjdkHua+C/iP4z1Lxt4tudd1E48xsQxD7sSdlAr08BSliddkjXMM6qe2VaKs7WPcPgT4g8KeHNQuLu98RW2+WLYoEb8cg8nHtXu9h4z8M34T7Lr2nSlui+cFY/gea+EdNs7G4MS7d0j84XIwMe1JqcX2O4jW1up4j5ZYqZTxz2r06+St68254lTNnXm5VFqfolp1xDcRloJUkXuY3BH6U6SOInpzX53ab4p8R2L/6NrFzGVOF+auq0v4yfEHT2Cx63LKBjhnLZ/76zXBUyqulZO5UcXSep9xSQRkjgH61JZ2kO9huCZ/WvkfSv2jvF1uB9utILkDjmMH+WK7DRP2nbNSBqeibD32My5P4g1zfUcRB6xua+2py2kfS0Fnb3MTxvFFIinpKg5FWbVI4IxDHEqIvAVegFeLaP+0X4BvAv2n7XbN3IAYA/gc/pXY6N8W/h7flTF4lto3J+5OCpH14x+tXZreLQWvs7ncardCz0e8ug23yYHfg+ik18h3mhWM87yNFGzOxLZUHJr6N8f8AinR5vAGqzabq1jdNJD5aiGdWJ3EA8A+hNfPSXCsec191wlBSp1JyV9bHzmdzcZRimVINEtbcZjjiQZ52qBWR8Q7e3i8G6gyRo0gRcYGSBuGT+VdVFJGfvflWD8UrqGHwLfrHwZQkYwPVh/QV9bXsqE/RniUpN1I+pwuj6Yk+j2bSFwfJHAOKK2NPjMFhbxFSCsSgg/SiuCnTp8qujvc5X0N29umgiEduP9JlGF/2R61UtIWh3R28YmnP+skYZCn+pp8S4YyvIPNf+LPQe1Oe4EMflxybF7Kp+Y/j2r5M9IcEaNyZHMs+OQONv1Pb6VQ1S9htgWmm/eHj3+gHYUl1qKxp5URMkv8ACi8Ivvnqa5nVbnT7YPHJm9v5evzcJ9fSsKlW2iNYQ6szdaFjdTGc+Zn/AGfX1rMbT43wYLjdn+ExsCPqcYrQint4SOC8ueSeg+lAup5SQJCPaseZmvKiKG/mtolh42IMDFZniG7F1JCw+8qnJ71qSFphtZlb2IrF1K1aFxnnd0A54962jO+hk4WJtBj3TitnxaVXSooyfmMi/lg1F4OtjPeABcj6Zpnjbi8kjPVJQgHTgCn9oT2G6xIv/CM2MYPOVz+Rrc8PqIJ7FsjDxISPfFcxqj50q0jBBAx/Kul0ePd9k2glsr9TVS2ZK0Z6B4nOLy3cHG63XkexP+NcD8SDutLBPWY/yruvGytD/Zr7WCmAjJHcNXnfjaXzJtMjyT+9OP0p037iJkveOm1SFrZ49Sg6xgLKo7r0BrUhZJ4UkjI2sMiqIugyFHTcCMEY6iqWkXD2909iFkaLO5G28KPQmtNjNq6Nwoc15v4gzHq0ysSds56ntnNejCQ57GvOPF7f8Te5YcfvT/KtoS3JS1L3jCWOHUrY7laTyfu+mTxWJdybUG4kluTVASyTXXmzSM7E5ZmOSalLJI+XZic9AK0hP3bF8pHI2U461s6Vu+xpn6msmdY1X5VIrpFsryxsbb7ZZz2rPGGUSoVLL689qqlOKnZsJRdhHnWFljVTJK/IUdhXpHhbVvhRpHhhbW98M32s6rfxH7XPKApilPVY3J4x2IHbvXlrODKX/iPU1JudwAcgBgfyrWtCFe3M3ZdtBQk4bI7A6j4N0e4kk07w1d3Z37onvrgOU9igG1sY9j1rqfh/8R7+48TCz1CKxaK7XZEbe2SHyyOQvygZX2NcLoGha34nZrfSdHvL9s4YwxkhT6lugr1bwJ8A/EAuLTVtY1KLTJYJA4gKiR+Dxkg4FeVmbwUKMoylq/O7PSwdTEupFpaLysekeFnmudchn2zFU+Zn/gUY+6MetekedIts7W8YklCkopOAx7AntWToPh610q0WD7Z5hH3n243Gt23jtlX/AFoJr4aMkme7iFKrK5wWs6D4ivrmW+SC1tZiNxYv5znH8O/aNq/QZrm7vWBJ4wsr7SrwSrPZNLP8oUskcTEoV7YK59eBXtDLbhGw6kkEDPrXiUHw01HTtbW4vNVt0gYOGNsx8xlbIZeRwCCQT6V01MQ51YVI6ct9vMrLssw84z9vO3a5nzeJrjxLpMWn6bJdSyrtijt3dnZz/vv91cDJ5r0Dwpi28Lx6ZqWo6DZmBAZ5mLO4UdQu4YB7AD8q2tP0TS7HTIodO061tSi/KyxKzEH1J5/WvOPiXo19YX6amsINh5ZA8skhJf7zDJxxzn2rupZjKzTV2cGOyqhz82H0h2erOt1/4ueDdIKxzT3BwdibIMKcDtnH8qxo/jl4BuL62smu7xLidwiIINwyemSCa+XPHGuR6hr7paq8iRDyoyVOM9zn611Vrb2GkaPHbWdvDcXUgwz7QSzY+Zifr0pTwdNxUql7swhWlzNR2Rj/ALRHxOl8deIxaafJImh2ZK26dPMPdyPWvJ1616trnhq11DTpdsMcWoYJi2LgO2OlcHpuhXFxa3k8qmLyFYBXGCWHX8q9nBwhyKFPocWJlLm5pC6JctDNbhcAcgnGSfxqbxFC1xcW4UYyDlvTn/69WItN+x2tjcyhWLygH0wRxU1+xW+mYxEiKBjjtz3r0pfCkcSerOQk2rIwUnaCQCetKsj8ENio0Uu4XuxxVyfT7uNSTEWUDORzXObCRz9MuTzVhJmmcAP8u7LMy8Kao2rKLiMuoZQwJHrXTtZW9zrlrbvboitblpI48qCfWtqUOciUuUgsl0l72ITqrE5yW4TP8sUa7aWdrGj2U+ZGkAO3IHPpS61pcen3sCwbysuTtJzjHpTdVtZYtRsLWUYMjow+hIFdEoJRalEyU3dNM69fC8scZNnrt9BIV7kEZ9z1xVzwdrl89zcaLqxDXlryHH8a/wCSK0424449q5XSGMvxLvmUkhIip/AKK9WMYYecXSVrvU45OVWLU3c9BjvCOiE1zXxMuJZtBt7U7VWe7jTHc9a6CIZxXO+OR5uoeH7Tgh74MR9Mf413Ymo3Sepz0oJTWh3cMitEqugJAHUZoqvGR/dOKK6OdIyOEtYpppFSNHd2OFCjJNR6v52mu8d0pjmA/wBWzDJr7c8M/CfQ9LaF7vZdrHlhbmFViDHuBjP618t/tb+E7zQviVcXsIgayv4xNAsZAMQGAy47c/nmvziljHUdmrH11XD0qa92XM/wPIJNWvdzrGVy/AOOV+lZ5R426EsxyzHqamgngWFkfIkL9e2PrTbi4CqpUgjvWjvczSViPOMYpFk2tu3Gq01xvf5eKiM7ZwxzVWJujTabd93r607VJENnEAo3E5PtWcrFhknFWjF51uBzxzThGzJk9DoPh5o9xqQklS+ks4g+0mJFLE+5PSuc8TxyQ6jcQzTGZ47hkLn+LBIzVRPtsJeKMzBGPzKhOGpb2Jo7WEMhT5jwa0UXdszbVkF7uEMAzkZ4/Kul8P3F1Jqdja2MC3FxJIFSN32g4HOT2rntRj2pbepGauafqN1oet299ZyrHPCdys4DAZ45BqpbMS3PU/Hdzq8K6ZZ61o7WbBXKyrOsschwvAI5yPQ1534mZZdU01EycPk/mK29U8Wav4uvoG1GaKSK1jIQQoFTJxk9M5OO9OghUsGx09adKL5LMmpJcxeQu3yjgVagjCgdKggX0zirSI2Bj19K1sZEygYz26mvL/EcolupJP77s3616Hrc7WmmyvuAdhsX6mub8I+BPE3j7xEuk+HdPacrjzp2+WGBT/E7dB9Op7Cic406blJ2Kpxc5WRyNhbzXUywQIzyOwVVUZLE9AB3r6R+D37PFxMsOteN0aCHho9OU4kf/roR90ew5+lewfBz4J+Hfh3bx3jxrquu7fnvpU4jPcRL/CPfqf0r0oopJJXHpXzGNzuTTp0NPP8AyPXoYNL3p6nCP8PPBK3MF0nhPSFntyDE4tlBUjp27e9SeJPBPhzxFbiHV9PinA6Fhhl+hHIrsZYVZSKhWEJx82PrXhe2qXvzO538kbWseTP8AvALNuW2uxz0Fy1aOlfBfwFYTCVdDjnK/wDPeR3GfoTivRnT+7SKZFOCMj2rV4/ENWc395Cw9Pojz/TNfs9OabTLC3itIYZGURxKEUYOOgqzN4gIG5pBj61yPxV06fR/Eb39qNkN+d4J6CTuP61w0+pa6oO60lcdihyDWqp+0Slc7oSSWx6vceK44+DMPzqs/jOJcfvvwBryBJNUuLuJLi3uIIncK0hXOwdzjvXsHh/4V6LqFjHdyeIri7RhndCgQfTnJFOVGEF7zG6tugReOIcjMp61R1TxUl4zSLMciukf4Q+HdmY7q/Pv5o/wqVPhb4ZihKFb5m/v+ec/yxUc9KIvaqWxx8fj+GysGF4fMAHA34x9favPfHXxu1CGWO1sFEUMo2Mz/cUey9/x4pfjr4X03Qp1tdKvbySeQElXYHaPQYFeO6t4VuY4EkldmlZQ8gPLKD0zXqYSlRnaTOTE4mok4xL8s2m3XzxxRvzu3bskGqMvibUrSR4IZl8r0ZOfpmsIW/ksArtz3zg1K1tJNmRplJ75xXrtQe54y5lsdXoXjGMXkMmoQOEU8shzz64rU1i+0/VGlNtcKq3BRGmwBHHvOCz9xjvxXnK/uwFYEGnCVkkG1iPXHQ04QUJc0BSm5LlkfRer/AnW5vDfl2Gr6bcXUccc0KEsiyjggq54wR0PSvK/Feg6pot5rUGsWMlpOIcIHHDLtPKkcMPcV7/4J8UXV18NfCP2hWt5I7AW6AHJKRnaDz6gA/jUvxX0ZvEXw6vnlhXz7e1kntpAvzDCklfoQP5Vy08wqQq8lXVHoTy+nUoe0p6M+NNN2/b7cv8AdEik/TNeiG1t2XAQYYY/CuV8EQRvqE00iqwSPCg88k12C8HCmvdoW5dTwql7nmMsbR3Tw91cr+tdtZhn8ViQq2yO1C7scE/WublME3iwt/yxa6Gfzr0aCGNefu5qsPHV+oqr0K022TUrReuNzHH4VneJtjeK9GTgYbJ/764/lWqkYk1xVB+5Bz+Jrn/FZdfFlts58iEMcdhkmuictG/MzitUd3Gu4ZUDPvXKeCh9o8Ya1cHnBK/m/wD9auqiz5Cy7Tt27gcVy3wyXdLqlyed0wH8zXXKd5wMUrRkd2i4HFc34gPm+OdAtz0QSSn8j/gK31kaMcn86yl0+4ufFcOsPtWGGAxKmOST3/WuirUukl3RlTVm2dNE5BI7UU2PG3gCit/aEcp91QSQzxLNDIksbDKujAgj1BFZMnhXw5LPNNNotlM88nmyebEJAXxjcA2QDjrjGa+bvBvjLW/DcgbRr4yW2cvY3Byh+np9RXs3hb4qaB4hsmheQ2GogENbSHBJ9VPf+dfllHFwqLsz9FzLh/E4J8y96PdfqjjPix4H+D9rd7dT8EwLPOuVmtCYFLemVIXP4V4Tq/w58C3V+9uttqegSEkw/wCkCVHHsSCD+leqa54gnS51Lw/fD7VazyF4jJzt+npXGrYy3ETW5QvJC+Yy55/OiWIqRekrBRwdDltKN/M8Z+Ifw71Lw47XFoG1XSNgcX8UJUR5ONr9Qre1cSkIX5m+Zv5V9E/ETRLjVPAWoQoGNxbOLiNR/FgcjHfivAI4ZJTt8sgnsa9jD1+empM8HE0OSq4RGxabf/ZxeNaTraucCYoQhPsau2TK+5RyFUACuhtIby/8P3tvHMyfZYBPKCSQ4UjC+x5/SsOztvLPm4wzep4rajNzeplWhGGzHbVU84xWb4g27IMf3jWud2SPlrM1S0ubiSJYYWfn6Cu57HEtyHV877Qf7P8AhXQixt3YGSJXPHUZpkelW7NG8qFmQDGTWkkfpn8acYktiW8UaKFRQo9AMVegTA9fSmwx/wCz1q5DGBjOatIm5JCuBzj6VciTkAVNoemXur38VhptrJdXMp2pGgyT/n1r6O+F3wbsdFWLU/EgivdQGGS2+9FCff8Avt+n1rjxeNpYWPvPXsbUcPKq9NjyTwD8GdY8b3kOpa15mleH4uUJGJro9ygPRf8AaP4A19L+GNA0fwto0ek6Dp0Fnax87Y1wWP8AeY9Wb3NbbpwAB9AK5Lxp488O+E7yGx1eSY3MqeYI4U3FUzgMeR3FfKYjFYjH1OVL0SPZpUqeHjc6TzAeGQr9DS4Vhx+orhoPiz4FmZVOqSQsf+e0DKB9TjFbemeNvCuoYFp4g06Qk4CmYKSfo2DXJPBYiHxQf3GqrU5bM2JIx6D8KhaP6irIkSZPMj2up/iU5H51CUOfvECuVq25qiuY2/vD8aaY2HY/hVoLu460GH0bipsUc74x8P2/iPQZ9NuPkdhuhlxzG46NXz3BNd6Tq0+k6nGY7m2co6nv7j2PWvqUo3pmvOvjH4F/4SCyGraXEBq9ovRRj7Qg/g+vp+VdeGqJPllsyoyaZx2j2kOrSR20CgyyHA/xNej6Bor6DH5cG6ZT99s8E/SvMvhFdBLi5uJgVli/dbWGCp75r2bSr6NkGCDXoRpJLUwxFdylZFiCdZY/k4b0p0ryJEWz0HcVHeW9tJIJ0QeevIcdf/rVz/iHXby3snkhjhaNSVZm/i9cVx1cG3K8NghXVtT58+Kupef40vJpAHEAKqD0BH/1/wCVeb311JJFcsZGaWUrz6YOa6DxnfG6126VsBpGLH3yc1z5hG4BuORn8v8A61epQhyRSZlUfMznNdt2aVbqNMLL94Y4DjrU2iaW92wDKQPY10uoacZPDySqNx+0gDA7bef1xWn4Ysf9HPlxkE+tdTr+4ZwoXkJ/YthF4IWCDT4Zbu6vMvcOuZEReig9gec15rY6cZvFEWlyGZRNdeSfLTcwy2BgH6175ommvDZ4nA2hi351n+GfDq3HiyS70bT0N+SZdxUMyjuVz0P0rGji1TvzdTuq5fKvHmprSO53N1aQ6bFpNnbKBDZWwhUHrgBR/Suq0i6juLcQyYlhKlSrdMHqKxprCe1tj/aWl3vmbcmZ1JA/LgVHpN9HFMEHC57VxVJc/vI6qEOWPKeK+OPhbrPhvxBqNxo9rJdaRK/mW/knc6KTnay9eOnANcJqup3FjE0PzLMeNrDBX3r7XtbO01K1VvlWRfuse1cz4r8LaLqoa31jSLS7YcBpIgWA9Q3UfnXuYPMHOCj1R4ONwLp1HLoz4ssOb6NirfKwZiBnv1r0K31CNiMkj616r/wpjwnHM81u+owbz91ZlIA9BlTUMvwf0xmJt9Xu4x2Dxq2Px4r0aOIhFas86dNs8z0+ZW1O5m3cYVR+VZgh/tPxtdxGQqv2bYTjnGB/jXrdr8IJrckxazG+45O+Aj+RrE1P4cah4bv7rXXvoLmOYBGVVKlORgj1FaxxEJNRv1IdOSuyrKws9FmCkssNu2Nx54XvWB8K48aDM7DJkuGPT0AH+NX/ABHN5Ph7UG3f8sCPz4/rUXw6XyfC1vjOXZ3/ADautS/eL0MGvdZ0i2ysw61P5RAGKZE+Tt5qUNXXF2MWhVXB5zj2op6tgUVXOx8pbu1eEDOfVW9azrq6lYfvGDEdCw5H49awfCnj5rmI2usRLCR/y0KZjY+6np+Fbl7MbyJfK+zCI8+Yiqq49SRX5dVwVXDytNH7phM5oYunzQaa6/8ADFKzvtSm1iARzzyqrjcpckBe/WvW7K3LWwbzww29Mc/nXk+leIdAh1e30OyulluZ2x5//LNn7Lu9+g7V6to8jR5glwrAYI9KvEUZU0uZHzNbHU8TVfstkea/F2a/bybGK8lt7Z8tMI2KmT2JHb2rzzT9Oe6vUtrVSzf3uwHqa9O+Lmm3VzeWKWcZlllcoFUf54rf8H+EYPD+hvcXEyLMVLzzMcADHT6Cu6hUfs0eFiklUbHeFfB+m2HhqS5kmtxC0Tee0xwGJGCSe1eF/Zoor6eETLNErFYivIIB4Oa2fHHi2bXNQe1sXePTYz8qgnEh/vEf0rJsFUuPX1r6nLcA1HmqbvoeBiq6btEEgH93n2qdIOBxzVhIeT3q0kftVONnY5rlWKHnkAVYSEcYFWkiHvU6xDjvTsIrxwquPl61Mka46VKEycChgRQFi9oWv+IvDN4bvw9qBs5HXbJjjcPQ8Gu80b4/+ObDaup6bZ6inc+XhvplCP5GvM9xA6c+lU9Yv0sbCe7cA+Wucep7CvOxOX0K75prU7KOMqU1yrY+i9H/AGkdDciPV9Fu7V8cmGQNz9Gwf1r53/ag8TaV4t+JzaxotzPNaPZQqPMUrtYAggA155pVreeJL6ae6vGQJyW64J6ADsKi1azewvPs0lwZ2C53n0NYYLLYUK3PFmtfFe0hytFdGlX7ssi/RjVuDUNTi/1V/cLjp85P86qjpXQ+CPGeoeC76W7sDBmdPKkEtukqsvphga9WpKVODlFXZxwSlJJst6J8QfGOjMGsdYuYwP7kjJ/I16L4b/aR8YWLJHqTpdxjqJog36jBrEX4geCNc2jxB4J0KZzjdLaBrKQ/98HGfwrH8Z2HgCbRXv8Aw02r2V4hBNrcyJNEwJ52uAGyPcV56xFGvJQrU9X3X6nW6NSmuaEvxPo3wd+0V4c1TbHqVq9q5xl4WDgfVTgj9a9Z8P8AijQdeiDaTqlvcnGSithx9VPNfm0Rhty5B7EHFdh8OfEesWvinSrdL2QL9qjAcHDL8w71z4rI8NOLlC8X96Ko46pdKWp+hhIPGaY/sPyNMhdWTceMjtTmYEfer4xo9pHnHxL8PR6f5vibSYGjcsG1BEHDjp5mPX1/Osnw/r2BtMmce9erzRxzRtHMoZGGCrDIIrxPxl4fn8Ma4jQuHsLhmaJh/CBzsPuP5V6uDrqa9nLc5q0GnzI7mLWJb4izg+UP9+Tvj0FVfEg8y1lUAi1t49oVR99j0Aqh4Uf/AIl8c64Mk3Iz0VfWtrVp7O2sI/LnilkPMYBzz3c+wrqloYp6nyr8TNNlsdaIkykp5x/dOP8A9VYPns8IkYZkTHmKO49RXY/HTzU1SCQsGlufm9xk9/fFcDaTgpIe+10z6jFbU9YJly3Os8HapZC6Gn6g4WCSTG/bnAPfH4CvYNL8JaVJhLfVXVXGcraHP6mvBLHSJtWvIYrF0SeSMMNxwC23PNfS3wU1h9R8LaVJKtkLlY/LYMSXJUlc4H0rOpBbopVJRRPpngUzxzJflxA3yxjdtcj+8cdPpXQ+FfCGk6LfzXEFuxuCgXzWcsdvpXbjTLK8ZZrldzlcYBwB+AqSzht7PdHEq7cndkZzXDLDyk78x1RxslDlRwvjXUYbdE0lJQLi4Xcy558sHn8zxXHT6ZHdKzRgJKBlT05r2HWNC8Pa/ZmPVdNib+5OnyunuG6ivLfFvw58ZaG0l94b1X+07NDuEMnMqr9P4vwrvw0YQp8jOKdSfPzRZS0rVprdvJkyrKcEehrpSyalbgFgJAPkavK31zVG1BI9U0xYJQdrSpkAn3BrstF1Daq/NxXJVhKjPmievSnHE07SRcffHMYpVwQcGgIquCenpV278u7g8zA8xRx7+1c0viTSRM9tJexwzKcYkBXBHY9q9Shio1Y7aniYnCyoy8jYnnihTc/yAnALHAJ9K5L4o3Xl+FCuRumnVQB6ck/yrWuNV0fU7aSzbULaQOvISQEg9iPxrxjxNqtxH4ll0TUJ8mAjyCHyjqejfU134ZJzVziq3UWYHjWQp4auT03FVH51p+D08rw9YL6whvz5/rWH8RnKaFHH0LzD9Aa6jSoRDp1vGv8ADEo/QV7MfjOB/CjSjYGpB93jiq65XnjGKkRhjJyTXQmZtEoBB6iimbuKKd0B4ebyfq0rFh3zSNdXEiGBZpQjnLIHIU/h0queBnr6inQgBiw544rzJPm3O5O2x2XwjhsLjx7YpqEKzI5ZYlYZUSY+Un8a9V8ReOLLwzrcts1vcXE6D5h0BP1ri/2e9K+2eK3vGQlbOAsP99uB+mak+Ndq0XiJLorgTpwfocV59SjSxGK9nPax2UqtShS54HR+HPiDe+IvGFhFcW1ta2zPs2qNzc9Msau/H/xGLa3g8M2MxDyASXTKei9l/H+leS+H55rXUbe5UH91Ir/kc0eNtSu9Y8S3V0+9TO+7J/hToAK7/wCzacKkJQj7q/M55YudSL5nqUPtMUJCk/goyTWlptwrYJV1bsGxWZDAY1/dqMdz3NXbCMCTkNn+8a9ilzJnDKx0VkfMUntV1FHHX8q5m/1ybR5YkiiikSTJdHXIOP5VraZ4g0rUFClms5j/AAycp+fUVyV6fvuwJ6Gsg69zUig55z+dMKyR47g9HByD+IoDf7XPtXM7rcqxIGIP/wBajIzjHHpURc80xnIHfHtSuFiRyvPTNcz8QdyeH25PzyqP6/0reeQY/rXL/EGbOjInUmYfyNRJ6FJalLwNJHb2N3NIwUZX8eDWdrkkk2qzNKnltwNueg7Zp/ho28dhJcSAmaOXMZJOF4649ap3D+bdyyZyWalR1ZU9ARas2MkEUxNxCsyEYwVBxUQWjFddroyuWrmw0m7BaBxA4HCjjP4GsiGC4imIZZETnqCAauFfYGkx9ay9ir3KU3aww571LZzSWt1FcxMVeJg6sOoIphpPX6VbVxJntfhb9o3xNZrHHeXsV2oGCLq3BP8A30uDXpnh/wDaO0e6VV1LS8Hu1rOG/wDHW/xr44ABz0FCrk5DEGvm62U0JvTQ9aGNnHfU/QLRPi34F1QL5etC0cnG25Qp+vT9a1vEx0rxF4Yult7y2uwqeajRSBipHfj2zX5529xqUOGguJPbJ/xro/CPijVLXX9PSYsI2uUVyMjgsAa45ZNKnJShLY6I46nJWkj6S06+1K4nktorow2eMOu3+AV0tje6faWUl1dh3mkOy3gH90dOe1ZFjbq0Yjj4LnLH2FYmt6kqTSz/APLOBTt+gq5K5ETzL4w6j/aPjOZc8QkcehxzXEldtq7KOfmGB70vibUnm1Ca65MkkhLZ6807RG+0KzbScN09TW8YuMRt3djR0O+mt9UjWG3e5unXyreJe8hGAT7DrX1f8L9Dj8K+FLGzk2tcpEBI+PvMeWP5mvBfhNo0f286hOoeRWKo2Onrivd7OaaSJd0h4HHNZVHfYep3lhr8McTQyKS+flakkvlFsWZwCWzz71xwlaMBm5NMu7uTUGSGPcip1asrDOuvNS/0KONWA3Nj8Ku2Gu4Cxs3KjGfWuLkm80oqOWRc4pkVwzStGrYweDmnYEd1q2i+HNcTfqlvCspH+sXCsT/WuE13wLe6bM9zpcbXVht3fKcunrx3FbOn3EClfttwGA5we9b9n4lt1DyqQtvCmCSep71M48y1NaVR0pXieaaZOv3Q3Fcj8Q/Bkeq3P9p2RaO4PEoQ43ehrp9Yijlmkv8ASyEcsWeAHAOTnIqtZ6q4KmVShB6MK4KU3Cd0exWpKrCzPKz4Smtbe6u71S8cIO0McZNeVeONP8lk1i3ZlcuFk5J57Gvpz4sanFceFjFHFDE8o58tQuTkf/Xr5x+IO6HRY4yTiSYfoDX1+BSnQcmfI4tOFXlM7X75tS0XRQWzJJId3uRha9Gt1KoFHYV5bpsE9w2hosEjxpIWJC8cv/8AWr1SE4UDGDjmvSoN6s4ahKF+maXBAAzikAbBzk04YGd3H4VvcyFGcYAz+NFG0N1JBopXHY8KIZW2sMMexqQxtGQjYyeePStLWdPktp0W8hnhkHB3RkEY9Qaz5CTcYPbvXHZXsjr1PoH9mGxC6Hqt+yn5pVQHH91c/wBaxfj03l6np8LIBGsBZTjrk813f7ONs0fwwlYrt+0XEhD9yOB/Q1538fbh5PFIhwRHDCqoM9q8rCPmx8n2O6tphkedR3M7SBY/lUdzVm7lleJW/wBYV464NVI/kXsM1PBIpBi2B1/vH+lfUQd1Y8liW9yjRu6k5Ucg9RTopbiRg0cgC+oqtPH5V0SvSVDmq+n3TW+4lQy+hpe05Wkx8pb11o5LNkkb95GQUPv3FYsLcCpNWummZSwIzVaI8CuWrO87opLQ6fQdbvLSF4VbzImwNrc4+ldqvQHBBIBrzvQ08y5hQ9DKOn1r0TkLng1nVlewo6CEnOOnrmmvyvHrTn24JxTWztycAdeDWI7ldz6j9a5f4gHGmwAnG6XIHrxXU3cscNuZpvujoO7H0rhfGDzz20NzLgK8hCgegHb2rKT1sXFdRfDUccej3N5JzsLBQegOBzWZCOR19as282zw2sIPM056egxTIEy3uK6aMdCJvUkApStPC9aXHtXRymZFt60hXrUxBxTCopWGQsvemkHB9amK+1Rup2ntxUNDM2L7x/kaRZPLYH9KTJDGmsdzbm5NcDjqdPMX0lUthsqcZ5qzZz7LiORDyjBh+BzWcgYpv6envU9ou5tq/iaTvsCsfV6a6kelLHD/AK2eIMGz0B5rF1K3Z9DuWfIDRnBrz4eLJLazs4RJa+ZHbrG25+cgY55p1147v7i0a2WOzKMMELLz+tcksBVWtjpjiYHF+I0jh1Jh1XaD+NW/D21YX8s5ZjhAO5JxVHxA32jEohZCOGOQQas+EpIoJkkmdIwrAgscAEVlUptLlNoTTdz6C8F6Gmn6ZBtcDagzz1PeunW5mQ/u8MB0FefaJrtq0CE3gfj+A7v5V1GneKLGLA8maf8A7Z/41yypyRopJm39suZDh0ZRWvZzBId2wE9+axk8WWbLj+x58f7yisjWvEW9CLezmi9jIP6VKi2Vc6d763t1dY2DMW45qh9sZW+VsMepzXgPjr4iajpOv/ZLZAAgDOTnqew/CtDwz8U7fVLhLe8YW0pHVzhWP1rf6vK1zP2kdj2c3LySj948h9uFFY3jHxlHaouj2b424NwR2/2f6msNfiJ4Z025hjvJmu9x/erauMqPr0H86faWfwe1+YyW/iPVtKnkYsRcHcMn3IP6muaraGkkzqoK75itF4rMfPmGpG8TC8YDcAfU11Wm/BnwvqSiTT/Gk10h/wCeXlOf0ro9F+CnhaxkE1/fajfqvJR3EanHrtGf1rjc6CO/289jx/xZqMN2tuquXaIEEg15Z8UZf3VjF2y7fyr0DxE1u2tXhtYUitzM3logwFXPAH4V5n8S2Lalaw+kRPX1P/1q+voQ9nhlE+XxFT2tdyOs8I2qwaNZMyfN5Sn8+a6JU/iA61R0yExWcEeAdkajH0FaEZxwK7oKyOKTFC7R0z6mgg4PGBSk9sEe9LnpjGPpVkjSpJxjH9aKeFzzyKKVyj0e80OyvkEd9ZwXSdhLGG/nXD+J/gzpWqXEl5pVy+m3Eh3GIoDDn2AwV/Cvdn0eFuV/I1G+ksoJjP51+dUsXVpO8JH106NOekkcJ4P0ybwl4Rg0hxI/lKS0qqSpPfHp+NedfHfSfMtLDXosFX/cyY656gmvfPKeJCrLXnHxttoZfB106x/OrqTge9d2X42X1qLe7f5nNicOvZNLofNM/Lhe1PiYImaSdP35HvTW+Y4BwqivuYysfPNCSsWw2fug1mziRhmIb0HXHUGp9RlaOALHnJOW+npVaAtky27FW6lfX6VlOSk7DSFvixtIt6EEHGT3qvHU2oTtMkZZuOarpWUn7w7HReE8HUrbP9/1r0BguM9/rXn3hQ41G3b/AKaV6AQdvJBH0pS6EITGfmB5psm4IQBz2GcZp24Y4/Gms2FyeazZRzU41ae5Ed7DGEU8FG4x6Vj+Otwt7RTwNzYA6Diu0mUEEk8/WuM8fYzZp33Mc/lWfLZDUm2YJZliijGTtGfxNSQXDKefypgdFyTnd2FMEc1zKFjQsxPAWtublFa5ox3K8AirEckbHhhWMFkV3jxko204PenFnjOHVlP+0MVpGvcl0zaIB9KaV71mLcuo4Y1Ol50z+NaKomTylorUE4Ijb8KetxGR6U2dleI7Tn5qG0wRkgcmnRxhj7Ac0oX5vxqVvkXaOvU/WuVR1Nrjcl5QiAD6dq2vDunpdXwiZtqhS5Pc47VlQLtG7uf5VrWjSW5E0bbWA4IqZx7Di+5jyIPMb6mljjG4c8d6eepPuaULxW3KZ3FiYrIOTg8da0mYLp8ijiRSGHHameGreG61+xt59ojkmVW3dPxr2Wfwtp4Hl3Gj2sykdQuCR7EVxYlxhNXOuipSi7Hjthr15aY22tqxHRlUxt9coRXRad8QLqEgSzahCP8AfWZfyYZ/WurvPAHhy4GYY76zb0SQMP1Fcl4q8CyaTYyX1td/aIo+XVk2sB6+9VGrRqOxLhUgjqdI+IxLqqXOmz57TxNC38yK6ZvFNvfwrvtY4Wxy0bbh+lfPbIO4qW2ury1wbe4kj9gePyrX6rRe8SFiJ9z1LVIIL67leaJZAzHAcZ4rGu/CujXHJtfKPrESv6dKyfDniC8vL+CzuOSWwGX+tdqFOeMEV08kEkomDcr3ZxVz4FVSWtNQdTjgSL3+o/wrnJxqGk6iLW8LKwIP3uHX1B9K9ZG3H3T9fWuT+JtvC2l21ycCVJdi/Qg5/kKxq0ItXsawqyT3NDTIbr7PFe6Xqk8W4blJPI9sjmuq0vx58RNMjNtHrUlxAw2MHffhT1xu6fhXHfDqQy6Aof8AglZQfyP9a6URr2z15rB4DD1Em4myxtaGnMNaVnYs2eTmvPfGp+1eMYYRkgeVGB9T/wDXr0YRtxjua86us3XxIC8cXIH/AHyP/rV1VFokcsNW2emQ7Sw4qYDb16+1VY1wCec/Wpoicds1ujMnPIwcfjSkZAH60zcv3u9P3dlximgFHC9cj+tFCsvrx70UXCx9MhWUcU3zQv3hRRX5mfZle6ZXU8A/UVw/jK0h1DTriymX5JUKn/GiirptxkmiZK6sfMus6DfW2uyadsBkDcYYcj1rq/B/w9e4nSbUShUHPlA5DH3PpRRX1GNxlWNGPK7XR5GHw8HN3Wx3118J/CusWxjktnsZXH+ttWxz9DxXBeJfgH4k0dXvdHvLbVLVBuILCGVR7g/KfzoorxsPmOIhUS5rrzOythaUo7Hlmsac8e6QAKyEh0yP0rKWiivsp7p9zwWraGzoEnlzxvz8sgP616Vt3AZooolsjLqMZWzjsaiLDJXvRRWZRC7FmxgYFcb8QmJls/8Adb+lFFRIcdynb6TJPpcF5uTy2lEXo2Tk/wAhXSRww29sIoYlVFH50UUoSbWpUlqcnc2s0FxNJKoAd8jBz61dJLKNy5GKKKlDIJbW2Y/dKN6rxVaSxYH93Ln/AHhRRVpk9SCVZofvrx9amtm3Wwz3Y0UVrBu4pIcURI/NDZY9Bjp70lpzhjzySc0UVctyVsEWWKr6mtC5YJEI+cnFFFZvcoz05ANP28UUVsiGXdGlhtdVtbi4VmhSUFwvXFe5aVr9pb2yzwO91Y90kByPpnkGiiuLG01JJs6sLJptHUwR6fqCpJbMQZEDhWUjg1xHxbU2fhe7Q5y21fzIoorysP8Axkjtq/Azw3BpCOaKK+hZ46NLwjtXXoGboM4474r0dD8vHU9u1FFUgHLnpXIfE+TbY2cXHMjN09B/9eiioqfCyobmn8PINvhmNgBl3dj+eP6V0m1guABz1ooqobIT3FiRQSy5yfU5rzjw0PtXxDkl7LJLJ/Mf1ooqJ7ocdmelovJ/Xnin+WxGVHX3ooroMeoozgk8jvSlenB9qKKSGxkm/gBsfSiiigD/2Q==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AutoShape 24" descr="data:image/jpg;base64,%20/9j/4AAQSkZJRgABAQEAYABgAAD/2wBDAAUDBAQEAwUEBAQFBQUGBwwIBwcHBw8LCwkMEQ8SEhEPERETFhwXExQaFRERGCEYGh0dHx8fExciJCIeJBweHx7/2wBDAQUFBQcGBw4ICA4eFBEUHh4eHh4eHh4eHh4eHh4eHh4eHh4eHh4eHh4eHh4eHh4eHh4eHh4eHh4eHh4eHh4eHh7/wAARCAGHAY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udtJirPl00x814aPZZVcc1C45q3JH7VC6EHpTEVXWq8i8VbkXrUEi0xGfPFySvBqASMhw3FX5VqpMgYYPNMGPjuPerMdyR0NZDhoz8uSPSnxz+9Mk6K3vWBHzVv6XqEzQSwhhnyzKv/Af/rZrF8Paok1xFZ+Xo1mmP9fcw7hn3OD/AIV61pGkWqWyNN4o00MR/wAuyQquPY0RhKWyIlNR3OKtNXuccbz6EA1tWd9q8ibora7Zf7yxsRXXLa6RGmG8VOF7hbpFH6VA03hJciXxFI5971v6Vaoy/pmftUZ1pca+4G2yuyPUrj+dWRJrAO5sRt6POq/zNLJqHgCM/vLxZT6lpGqNvEHw+g+7FFL9ICf50/ZPuvvFzeX4Ci4ulJ8y9som9Hugf5ZpovFUlW1azXPXaXfP5Ck/4TbwXCP3NiSfa2Uf1qM/EvQY/wDVaZL7YCin7Nd0HNLsSLdxb/k1CV8/88bRz/PFSMxkOFt9YnHta7f5ms9/ivbDPl6UfbM3/wBaqcvxYuM/utOtwP8AaZjTUI/zfgF59vxNn7Fes37vSNVkX0kkRP6VHLpWtI3mweH2cgcLLfA5/LFc5cfFXV2P7qC0T22E/wBazrv4neJJD+7uo4vZYl/qKXLDu/wH7/YzPFmtXmnay9rrGlS6WZF+X5mZG98n+lZL6i3Jg2ujfxB8g0viLxDqmuoF1W8e6jVt6o+Nqn1A6CsYvtG1QAOwFFo9C9epoz3hkUhsEHsazpJJQ52mPbnpjqKY0hqJmNMBHMm7iQY9MVAytv3eaxGelSE0xqLgQmIBt29/XrQ1PIpCKdxEZpuTT8U0jrRcdhjjvTQcHIzUnHc8VFJw3HSrjJbCaOo028+2WY3H94nysP61DeLuyKxNPuja3CyclTww9q3ZyHUMpyD0NTJWGjHc4OKY1S3vyNuqv5imjmCwo9KctRbvY/lTlZv7pp8w7EoNPBxUQ3f3acok9B+dL2iHZkytUqSVXVZD6U4Ryf3gKXtEHKy0sxp4mOetVRG+T81L5THq5o9oiuVlrzj60vne9VxD6s1OFv8A7TUvaIOUm880VEIB7n8aKPaj5TvvLppj4q75dIY65SjPeKq7xVqPHUDx0XAypIuKqyx+2K2XiqtLFTEYsqcGqsinnpWvNDwapTRUxGXKtVJY+citSWOqksdAFNZmRvm4q3DeFf4qqTx8dOtVYkYMfmNFxWN5b1/75p4vG/vGsuNDjqamWPPc/nS5h2L/ANqP96l+0n+8aprEPf8AOpFhHpRzCsWDc/7VNNx/tUwQrz8oqQQrj7o/KjmCw03A/vUhnHrUyRD+6PyqQRn0p84WKfmk9m/KkLNn7rflV3yz6fpR5ZPalzsVjPPmf3WpCsv9z9a0PJNIYTRzsLGd5cvoPzpPJk/2a0fJYdqPJNHMx2RmmGTruA/Cmm3Pd/0rRMJz0ppiNHMwsjO8jH8RpGtx/eb86vmKmmKjmY7IoNAvv+dMMK+laBi9qYYqfMxWKJiX+6KZJHuXGAPSr5ipjRe1Ck0wsZB4bHQ1qaRdbkNs56cp/hUNzb7vnA571BHG6OGXIIOQa61JSRnazL98vT61WCVblbzkR8deo9DSLCc8iueW5oisEqQR+tWlh5qRYT6UrlWKojp4jq2sNPWGkMqLH7U9YquCGpEg9qLgUxEacIavrDUiwcdKdwM8Q+1PENaK29PW39qVwM0QUVrCD2oouB1uymlKtbaNtZiuUnSoHStCRBUDpQBRdKgkj4rQdaheOgDKli68VTmirZkj61Umi4NO4GHPD1qnLF7Vtzw5qnNFRcRiTxe1Vo4vmNa88XBqukXzHik2BFHF7VYSOpo4aspD7VIFVIqlWL2q2kPtU6Q+1MRSWHNSLB7VfSCpUg56UgKKW9SLb1pJb+1SLb+1FwMo23PSlFr7Vri35pwt/ai4jH+ze1IbbnpW0bfjpTfs4ouBjG29qT7OPStk2/tTGg9qEwMVrf2qNretp7f2qF4PancDHaD2qNoPathofaomh9qLjuZRhx2pjQ+1aphphhp3C5lmLjpTfJ9q1fJpDCPSgdzKNtuHI4pn2CLPQ/nWsYvajyqpMDNjtI14UYqT7P7VfEVOWKi4XKIt/anLAc1oCP2pwjoHcoiHFSLD7VeEfNPWKlcCksFSrD7VcWKpFiouBUWH2qRYatiKpFipjKiw+1PEPtVwR+1PEftSApCGir/l+1FMEzbK0balxSAVAmV3WoXWrTDmo2FAio6VGyVbZaiZaYXKciVVljrRkWq8i8UBcypo+tU5ouK15k4qpLHSuBjzw9eKrxxc1qzx9ahSHB6UmBFHFViOL2qZI6sRx9KVxEKRVYjh46VNHFViOP2oAgSGp44anSKrEcVArkEcPtTJZrOB9k11BEwGSryBT+taaRcdK8d+LtmLrxNKAvzhEUflWlKHPKxMpWPTPt+lqDnUrMf9t1/xqKTW9Bj+/rFgMes6/wCNfGviyfXNI1+6sXu3/dv8uwDG09P0rK/tvWf+fqf/AMdr0Fl3mYe38j7ZbxL4ZXrr2nD/ALeF/wAaifxV4XUf8h7Tz9Jga+Km1jWW/wCXy4H/AAIU06rq5P8Ax+XP/fyq/s5dxfWD7Ql8Z+E4+utWx+gY/wAhUD+OfCIJ/wCJxF/36k/+Jr4zOpasR/x93P8A3+NNN9qbdbq4P/bY01l0e4vrDPseTx34THTVA3+7E/8AhVKb4heFl/5epm+kJr5BNzqBHM83/f5qaZbw/wDLWT/v61NZfDuH1hn1z/wsTwuxws1yT6eT/wDXpr+PdD/hiu3/AO2YH8zXzl4O1KSDR76A2++ePdOjO2VxgDB71GfE2qdrexH/AGwz/M1H1GN7Ir22mp9EP8QNI7Wl2fxQf+zVG3j7TccWVx+Lp/jXzyfE2sdlsl+lqn+FNPibXP8AnrbD6Wsf+FV9RXYXtz6Bk+IFmuNtif8AgU6ioW+IUHaxj/G6H+FeBHxLrmP+PqIfS3jH9KY3iLXv+ggR9I0H9Kr6iuwe3Pe2+IKkfLZ24+txn+lQv8QpB920tf8Avtj/AErwc+INePXU5fwC/wCFNOua6f8AmK3P4Nin9SXYPbHu5+IVxx/o9oM/75/pUbfEDUD9yO1/79Oa8JbWdabJbVrz/v6RTG1TVz11a+/8CH/xp/U12D2x7m3xB1r+CGBj7Wz/AONNTx74gkBPl7B7Wh/rXhhvtSb72pXh+s7f41Gbi6b715cN9ZWP9apYNB7Y95/4TTxEekso+lov9RTW8Z+JM/6+4/CBBXg2ZCfmmkP1Y0gU92Y/jT+qLyF7Y91fxn4h/wCfu7H/AAFBUbeMvEGf+Qlcge8qCvD/AC/9pqURL71X1Rf0g9sz23/hMtcz/wAhecfW6QUxvGms99YlH/b6leK+THuJxml8mPNP6qhe2PZW8Z6pnnXGH11BRULeMtQyM+IAPrqP/wBevIRCnpThCnvTWFQe2PVz4yvc8+Iox/3Ej/jRXlIij9DRT+rL+kHt/I/QXFIafTHIALHOBXzyO5jWqJhWXB4l0uWdoJjc2rhyn7+BlUnOOGxg/nWk00PntB5qeYoyy7uQKb03EIRUbCpmHHr9KYRigm5A65qCRatOKhcc0AU5VqtKlXpFqvItIdzPmj4qJYsVcuRtRm44FLLH5fk9965+lTZjuRRx81Yjj4pyIKnjXipASKOrMcftREvNWI1oJbEjjqzHHQi81YjXimIFT2rynx1H5njeRf8AajH6CvW1FeWeK13eOnz/AM9kH6CunB/xEZ1X7rPnn4wwInxB1JAAQGXH/fIrkfKXP3a7b4yc/EbVvZ1/9BFceK+jpr3UcU9yIxr6Unlr6CpiOaQirsIh8tfQUhjHpU2KQ+1KwrkJQe1IVAqXBxSEUWA1vD6hNJ1eXH/Lttz9WArHK81u6QMeF9XfufJUf995/pWKQaxpr3pGk9kR4pCKkppFa2IIytG2nkHHSkIosAwrSYp+KMUANxxSbafjijHFAxmOKUAE07BxQByaEAgH1pwFLilUZp2C4AUbeKcBz0pcHFOwCKtAHrTgKdj1pgNxzS4paXmgQ3H4UU8Z+lFMZ9qeGvG9rrt+LOKxlhfblixGK6a4bbA7AE4UnA7/AJ14z8H2Da+pBJzEeT9a9nYbkKtyCMEetfFYdyafM9mfSZjTpQnGVFWjKKevmed262epJcS6JFdO6yHMUV+kaeaDzldxBb8Kgi0+FPFM2qPY3k2tyWaLcWkl7DhgCBvPIG48dOK2oNA8O+EYrma3mht5L66M4N1OEBbj5U6dvxrIWaNl1rXNStYI7+AFYQ2FWReg9zgehrtckmjzoU5Si32Ll14guptTTQ5JpNEuPLEh8uMTMB2Xd93JHoDx3rRfUNctp7K3uJrFYnGDdSkgTHHGFJGGP938qp6RfWuoWVlrFpoxvdSeARt5bbUUdxvYhf5ntUKW6Q6ndy63dR2VrPsZbS8I8tT/AHQ33T36Hmk9SVodkFf7OGlC7+5UYFQuOKztMXUvtjmOZW0jGIkmDGYN7En7v15rRapYkQSVA61Yk61A1Q0UVriPfGy+oxxVSxhvg+by6E4XiMBAu0fh1rQI60iDpU3sMci1PGtMQVNGKkCSMVZjqGOrEYoJZKlTpUK1OlAh615drw3+PZOP+XlR/KvUxXl2pfP48f0+1j+ddeC/iGdX4WfPXxfO74i6x/12A/8AHRXJYrqviswb4g6yev8ApB/kK5avo6XwI4pfEwwKaetO70hqyRuKTHNONJjjmkA000inmkNAzYtPk8H3pH8d1Ep9+GNYx61r52+DuOj3o/RT/jWOetY0vteppPoFNJpaQ1sZidqQ/SlptIYUd6SiiwC0lFFABSjPpSUooQC/nTgaaKUVQDhS02loAdS5pBRTAdRkU09aWgB460U2igZ9reH/AAfo2gX32q0mu2ZVwRK6lQPwAroIdR0y4SZobuNli++wbhfx6Vk+IpdRhs/tGnyphAfMjMW/fVbwzOl7aSPJaWkSEbXSIY3N3yO1fNRowWyPpvYe0wn1ipK9rJeXl/kVp7u01DVb+zfM7WjxyL5iqy7TjO0/Ruah1uOW3nhjkSx+zzTiM7yMtn+E7if0xVrUNL06H7e9pptubu7i2FhkM7KuEGTwMVi6laW+tQ28eq2ctleW43ny2EyyNjByy8gd8kDFE4xb3sjyHp8JpanHfWN/plpZ3draW4lwIVwu1Pb9RUtxGseviO+1ISRSxfKrxhgPTk8DvisLQ7g67It3rTRrc2rGOJUbLSA4ONq9cN09u9b99HcfabOS3tba3KfKwulLnaef4T8vf1/Co5bmimkh1npuoweIJL7+0Gn0+SEAKz554xgdO2c+9azGqtlqHntNaNGEkiPzbQdp+hPWlku7dTta5hDZxgyAUpRdzJSVh7moWNVLrV9Pg1S30yS4UXdyjPFGBncB/n9Kr6zq9vppjWZJGaTJULgdPqfepcWVdF84zTk4wKrrKGUN6gGp9w+WsWirk6ipUqsjU+S5ggA86VIxgn5jipei1Dcux1OlUIL2zkAKXULZ6YcVYiurdiAs8RJ4GHHNHMhNMvLUqVXQ1MrUxE6mvJ9VmMfiyeZeSLo4/OvVlNeUTx+f4olU97lz/wCPGunDN3diJ2Pnb4jSeZ441hvW5aufra8dnPjLVznP+lv/ADrEr6Ojf2cfQ4qnxsU0lFJWpAtNNFBNIAzTDTqa3SgZtT4Hgu0/2r1/0T/69Y1bF98vhPSlH8c07f8AoFY57Vz0Xo/VmlTdDT0pKUimmt7mYlIetKelJQAlKMUlKKQCGg/lS0c0XGJQKO1FMQtLnikpwp3GHbNOFNFKKAHClpBQTzTTAUmjjNMBzT160AOFFOH0oouM+3J4Vuppf+JhNGske0IhACnP3h71XsIptPc2rbHi27mmLfM7ntivMPhhbxXt8lvIzMrxEE9D1r12z0PT7VgywB3HRpCWP618tTxKnfTZn0dadWlRjTbvGUU/S6FW2uJCJVljRT/CVOfzzUVjps1vdrcSzRysFK5C4Jzj/CtQ4AwBgUx2o5m2ebbQydR0iCeWa4hjEM8qlXeNQGf/AHjwT271HounCxtUVogswyCwbPGemfStZm4qJmp3EZ1hDcRzy3FxGqSSuchXLDAPH0ryTVrhLnxI1uY/s5+0uDIqg7/nbqegOMH15r17UboW6jOMvnBJwBxXA2vglpLCaWXUPOJkZgqx7gcHjBJqrzve9kTKnCVN9+iOa1PSFaWbVkuonkit2EYkOQe/9D0qnbpqcssMtvfW0SKgHzoCH3BS2Bz8vPXrwa6ObwpcT3lpGzL5LK4n8xQCoPAG3PNZfjHwPDpuhTT2Vzaxv5i5LqV4z0BzxW6q+0f9ahCFOnRcZL3n17GJe6tr1lqgg1DWWdZyVt4LeeQEY7k59D0on1fxD/aEjW+sXSKNow07Y+6O3PrXSr4Ss4d0huFlkeIOki4XJIPJzkt61n2OhrcSXatcqTHcmMluN2FXmtZ4ulTTnJaehwqhU0SKR8TeKLdQf7dmb/dOf5io7rxJruohFuLpriRVYIWjBKgj5uB1yP5VL4q03+zbeB2kVhJJtGO2BWEnnoweNJ1Yd1RgRXTRnhsRSU7Kz+Qn7aErK5fTWr6NoYi8AIBCMsIDDoeo6dK09J8QXFteR3E1vHOI2LxrvZcNyR0OCOa52GPzb1BLJDbKEYhrglAT6A461qJpd15bSxzWMiKu47J88dfSmsFh6nQ0njK0dGzvYvivqQ4fSLQn/rqwq1B8WLz+PRrbj+7M39RXN/C23t7zWJvPSN4xblvnjDAcjsfpXbXum6UbO7k+yQRvGjFQIl5x3GKzq08PCfK4EwlUlHmudp4T1Y61oVrqjQeQZgT5e7djBI6/hXCWI3+I53JyA0jfzrp/hmceB9L94if/AB41zWjfNq9y/pHKf0NceHgvaySOiT91HzL4yct4q1RvW6k/nWQetaHiZ93iHUW9bqT/ANCNZua96mvcRyT+Ji0GkpN1WSLmj1puaTv71IxwpDRmkNAG9qEckvh7Ro0QthZm4HYsP8Kx2jYdq+gPg94ZsZ7HRrbU7O0um+zyTMrKGGGVmXP4EGqmoeHdKbWbmFdGRtz4RAhUAZOSMfSuXCSdSm5Lo2h4qoqVRRfVXPCDGSKiZT6V9Y/B7wH4Wu/Et3HqGg293FHZySIZkLJntgGuY1nSPD/9mNOuhaaZVfB2Wy/L6Z47+lb3d9DneJgkm+p85kUcV9J6LY2xtV/0SO3XbgIDtyaLv7BFGwkgQlIyxK5wMHHr/nFZupLsNYmkz5rK0ba+j/s+k3FvDthVZZVDAOM8fT04qiui6Zu/0izsWct3gJH+cUKpPsOOIpyPn2gdK+il0XRQf3lhparkdYFB/VTS33hjQfszz/2bafLn5fIiGTg+icdP1pe1l/KaKpB6XPnbaaNpr23wt4bsda8Q2Om3Hhy0iiuXIkkXblBgnIGwelblr8PvCF9dmE6e0SBCS8UZY7ufk4I5xzRSrOrHmitDSry0pcsmfOoU04Ka9vuvhfpJuWjjsNRjizgSuSq5PAyTwMmtNvgCrTRqtxeRoVzI7OmFPoAASR78VtFyfQy9rDufP2MdjQAa9x1/4KaXpdlcXbeIJWigYK+2AOyk9MgHqawh8LbZ5JI11S8BjwebHg5GeDvpSmoP3kaR95XTPKzkUnevXIfhCsrbI9QuHY9M2xH9a2dM+BMjx+dcXpiGeB5ZJP8AKsniqaL9mzw5Y3IB2mnKpzgiveLj4SaTCzQyXmZV4w0xjJ/8dakj+D+kyR5jnbdjtfbv/aNSsVFhyeZ4aqetFevah8FdW3eZpt3asucbJHJIGOudo/lRV+2gPlOr+FitDr8cLcNGrI31DV7P2rxX4VyvNr8M0hJdwzMT3JNe0dq+Rw1/evvc+izC3JQa/kj+QxzxUbGnMeDURYV2JHmA2MVBOwWNmJ24B5p7NxVa9fFvJ/u1diDDSMrbBZtWMzh2IdkzjI6c1Vv7ExyobvUYE81ysQKHJOfqB+lUY3j/ALXkjOSyqJN3lgDkkYzj29aj8SeLNPs9UaxvNO+0NblWVi44JGcjjitKUKta6prUjEOnhormehcu0uIpXtVt7mTgYlCYjPA6msDxRqWsQSR6fdwWFyZcMsbRkqRnqTnAxxVqx8Svr2sC0tFktSImYbmyD7nima/JJDeRwXT7ysClpAM7iWOeMdOKdeM6LSa1Hh5wqK8dUR6VqEmo38dre2trkQZJiJKcHgL+tcJ4g1O8svENzHZxeaRcOSrMqqOeMkkV1Fk6yal5glUjy2BCPyTkY7ZHTvXnfi7Vlh1+SOOKHzJ3ZwXRnJ+YjH3lHatMPGE7860InKdOXuOzLEt9qF9G/wBuRYtkm6NVlV+Mf7JP607MxfD3EwbuBJxWTpOpfbUkkKxjYwGUUqO/Yk+1dJFoN80fnA2sWQDtkm2sM+oxxXevq1KmuayXS5zTnXqTbT1MtneTUo423TKkbNjI4Jx61OskPmiOWExknCmRAAx9AapXMl1o/iMCeDzllgynlrkY/HGec1duryK8szbi1IkfHzMjLt9+eM1yrE1Y1LUo3gzvWFoTo81WdppHf/CfH9qX2VP+oHA+prtL6XGj6gxddwgb/Vrwfqcf1ryHQtQ1TTmd9NuzC7Kqu20Et+YOPrxWo/iLXTbzW9xd2zrKCGR5gWOR2Ab+ldNbDynV5rnmwqWhY9l+H37vwNpY9LYH+ZrndCX/AEi9fuLeQ/pXQ+ECE8Gad/15qf8Ax2sDRlxBqL+ls36kVx4RXqTOio/dR8p6427Wb1hzm4kP/jxqkKn1Jt9/cN2MrH9TVYV7sVocreo8mmk0E8U00AKKKbmjtzUjHZopuacOtJgj6r+B7ebZ2EzKAx01jx6ABR+lGnSCGHzfKUOzM/mySEhgOqheB/WpPgwqw6Mjf88dHyPbODVFIbiS2soGRt88rQ26Mylhjqcfw/8A1687BO2Ev3kzlzhtYhW6JHovwqm2aTJqEuDcOZomYjA2+wFZFh4ftNY0X7cdPurfzZGWSGbbnAYruH/oQ+tP0/Q7qPw9bQNcOhZc5RWyQSTzj61esrHVbWNUW5YqqZDbyAPQYrokueLtOzMoSSilyXRlXXhG2lUhLy4g6YDRZAP4Ec1gax4Ln8nZBqVtKu05VkYMQOvygH1HPvXdJJrUKkm4Fxk9DhvwqLzL68vE2W9tHKsbqwkVgCMrz+FcNOOMou8pxnH0szalChUlblaZxmneANSuJDPFqFsluqBUWVjmMkDOQce1blh8OTfMN+otGNvKKO4PJ3c9cZxgV0fhrUNupGxaC4ed5W8w5X5jkgtjkgDHr0FbU19eSambL7AQEchpXcsm0dx05PpzXuUqalBSaCpCKm0jgrTwbYyRyeXMzyRMwXeVOcDBB49silt9I0e0Wyt59Pvrie8gaVJQn7pQBn5ugB6djXa+H7a3jvLhWtS5Kqw3JtwcH19cfhVCHUdXvNIlbUPD40uTzTGImuBIfLxwwI98jFc1WLVNyiaw5faKLRg+F/7NsTDerp0482QRRjy13qSSM+wrura4hdpvIsZ5TCyqcx7QSTjgnriuIu/+EnsLQXHhnRLDU755NrrdT7EWPB+bORznFdbYXHiptRsRc2OkR6cbRWu/LnZphcFfmRR02A9zWOEbjTRpikpTuWvFtrZ3GjyvO5hjiG8sqFtu05zgdelV9Q0fTZ2SOVbi4YgXkY3kLkDjH88VpXWHUqwDKeo7fSte4juPMWSPT7ZAqbUkeQAhccYwOB7V1UqvvM5akbJI5PTdJtrmznkisfs4lkJcOOXPXdWVL4fhWU7+R6V2zfaJpLfF7BujZjOkXIYEYA9eOK5PVJ7aOEGTUg4MxjDjOS390Y78GuPHSfKmzqwq10G29rb2+BHEoPsK2dKhhlSTzFHGKyLaZGlMQU8Dgk9ce1a2kgNK67Qx2556V5Dep2y2Kmp+Gba6eR1k2M5J+7msK48Li1CNIYniRhkkHcef1NdyA45dkCjsBWPqcj3c4hhyBxj6ex9/0Faxk0QtTEuA9sBLbwpMrcYoroEs1ijC8E5yT6miumGJcVaxm6V3e54F8KSf7ctvvfcbr9a9pJ4rxL4UtnXbXqOH617YeleHh170/Vnv43+HQf8Acj+REelRNgD3qV+Bmq7ng5rrSPNZEx61T1RsWEx/2DVmRqrysCpBGfarsK5w8kLRbpZZmEUeGzluP1/pXJeNriO48RXMkLO0bqpDKOD8o9a9cl8t1KMisvcEZFePePbi2/4Sy5sorfdKu3KoGOflH4V6WVWjVb8jzc3lz0Yq2tyx4Faa211nIIcwNtDY7kVc8V6hfL4u06D7OsguICHG47gqkksNpx/+uud+Hkkh1m6vNQhZIo4yoTG1gpIxkH+fpXeI1rOJZrLT83CJ8m9sAgnoD2HessbVjVqt/I1wNJ4enaaOeg+2XfjBbVppYoDZF87FBJV+RjnsRXmXim1b+33jjjMqxyuudoJBEj47ivbDBdI/moCjnHVFbYOMgEtnH4V4t4jgguNfu5Zo92yeRRtYqcbyeo+tctB20JxFaNJqUijpqzQQyrJCYD5i/Lt254NbKaxrCx+XDqdzEMAZXbn8yM1mxrBGAiRsFDhjvkZ84+vavRPG+o6Je+GtlndQSXEUkZ2gICOMHGOT6fhV1EpNXVzz5VHUlOpTnaxw32+b7b9p1VrnUHCbEZ5cFRnp71JqOqWTxL9k8+GTIyHYFQO/Oai8Ta9NqNtZaapT7LZRKq7UALPtG4k9Tzmueuh+4b/PetMNSlKzba8k9DudSSppXvpvbU7vQr1Li0mZthCuoYj6H1BqK4u0OoII23BFcnGMZ2n0rE0WCSWzlWLGRKCQXUcYPrV6OBo55d0W4RxNl1IZV49RxXoNuMXrqcyajBq+p9MeGmH/AAhmnYBH+gRnH/ABWZYR+Xpmpvjj7P1/EVpeHgT4Y0+Bev2ONQP+ACtOXw95fhm5eZ2AuCkJC8HDMAcGuLL4tqcjrrTS5E+tj4dnOZXPqxqOvonxj8HfDMOoyQ6b9rgUICN8u/5jnuR9K831LwBbWs0iG4udyHkiPcFBOASABXuSXK7HBDGUptpM89NIetd1P4Ft12quqOJGP3TARgep5zXT2vwB8Raho1rqel6tpl3HOu5kDsCg9Dwefas5Tildm8Jqfws8dor0e6+DfjCBWcx2uFGf9aSW9gNtZknww8YJYSXv9mMYozh8SJkH/d3ZrBYqjJ6SR0+xmlexxRFPjXcwUYBJrdk8G+JoiA+j3YJGR+6PIzjP50WXhfXl1W2t7jSruANMqs0sLKinPdiMCrck07E8ri0n1Ppn4X2+zQb2FiQU0lY2I7Eisw3Fs2uLLHGV+z25Qgvko3p/Otbw1m38J+Ijxxaomc/7LCvLtN1Cb7fJGz+eZAVVucKc4B9yOcVwYSDeDg/N/mc2Z0+fFS9EfRGiTMmk2KtG77oVYsDwMjPf61LJeIsrxPGxXggr0+mfXNJBH5FrFB3jjVPyGKZHEGYDaRyWO096/NavEuNVWfLPS7toj1IYOmoLQsw+WzY4wegPWqPiDVbfR3gurjcUKug2jPOVP8gateWmdp3fWmSRoZlXd2OE9a9DCcU1npUhdeRLwkU7pkOj6vc39lJe6bAIrcniWZNzEjsFyAPzqPU9Q1ezZrq3v1nYjd5Vykap/uhhjH5mvP8A4mXzSR6j5dy4iQCNQrcDHB68djXD6dOlraLBa3Uog80qjNheTycY6/Wv1SScKUNNWk/Q8L2z5m0tmfQOlNc6m0N1qGoR6ZM5UxJaXSEzBSSyfMMkeuPQ1T+I1rbalpV1atq8kMl5NG0awSgP8hGQuex7/Wsv4faXaahpGiavLJdyXOmvNFHsTcGDHBDnt96tDxRFp4mtYfNbzUkbYyLgZIwe9cdaShRaOyjeVSMupd+GtpDo+jfYkkuGVWyPtDAtk8mun/tOzaBpftcCxrJ5RO7gPnG361xlro+hy29tcXtot3cWtwJLcbuY34OTgj0HWun0i00+a1kEdvGVec3DAruHmHndz0P0pUf4asOs7zd2JFqdpc3t3ZWciz3FqQs6Z27CRkc/St97S3uY7SG6muZHlVZgCfkBTH+cd6y4rG2hnlniijSSZg0jKgBcjuT3rq7M7tKgPfYKUHyyM6r0RTeKNM7UVMnJ2jGTWBrGn2qqoSCJV3FgNg4b1+tdBLWdqib7YkdRSxMOaDRdCVpI5n7PEkrSKoDN94gcmr+jlVuwBnlSKpP1IzU1g4iuo2Y4XPNeC9z1HsbVxIscbMy5A6ist5vLn/dx7Wbj+9tH+frUt1qELEwhcsw6Nxx9OtPsJI9kmEiUoeSoxx71qlYhFZZ2Tc0zPsJG1mGPwoqO9nDSB2VCOdoYnIH+f6UUFpHy7oniSz0iXbp92o1Bo3Fv5q/KXP5flzXofwe8YeLPEc80Gr6WRaRrxdldmW9AP4gfXFfPAuo5Lg2U0YZc/fYYwAeue1fWHw1G3wJpK42/6ODjGM+9c0aUaafmeliMR7WMY2tyqy9Eb8h4qpM3FOmlcN0BH61WmlHStYo4Wxkr81WkkpJpME1Vlk5pMQ95ADXKah4a+1ard3qyJG1wRubGSRgD+lbWo6hZWMLTXt3DbRKNzPK4UAfjXG23xU8KSaw+nST3MGG2rcSRfunOexBPHuQKFFyTXQTte5o6L4V/sSVp7Wfz3fAdXHGOnet+TCqFUBQOw7VI0qsgZSCpGQQetVnbIqOWzbuJtsguG4614TrDg63fZ73En/oRr3O45FeB3haXWZw2V3XDA/i1aUup5OZRclGIfIeB1q3N4f1doDNDYyuuM7kwR+hrYOg2LH70644wrD+orS06y0u1tJLe4tbm63n7zXONo9l2kfjWKzCia0shxKl723qca3hPxNHpL6tJod8ljHy87REIPx/Gsp0zayE8YOP1rudd0qxvLH7Lp/2m0YY2s85YD8FArH1Tw7rOlaB9ouXGoJMuYXdfmI7ckZP0zXo4PFwqS0dzsr4OcI+9oZW1kXgEg9cCgzFeFX8xiuq+E97jSL2bWrays5zcLHE10pUH5TjGc9+5GOlTa/b30esyXU+xrW4ceQFChVwORge+aWOk6d6ltDjpZVHEy+OzPoLwkN1vpcP/AEziBH4Cuh8V+LfCcdrb6IviPSTf/a41a3F2hcHd0Izwa+dtI1rWodDv7XT7x0uJtkcbtJxCDkMwPbj0rhdZ8F6laafLeTPDLsJYpCucD1zWeBxsIUnF7yZ3YjLZuqpJ6RPrDVrCG61a4kn8wxgKOGCqPlB6/jWNe6BpplkjksS8TABWWZTn8MZ/Otr9nttM8U/CzTtQv9ZB1PZ5NwGmXcpQlFJB55UA89a6+98OaTbOU+0WzscZVZArH8K9uu/au0T5Grg6lOTk1oeXf8InpUoQSaZyFwm587R1xkcjNLZeG7PT7xZbD7bZzuD88V0UD9uxBP613t9punrOypM8cjELnP3SPXI9+9Up7G3tZI/Md5WbCxnGCc+gHFcb546GSlOOzZjIZoopLa4mMm4giSRBuBz2IABqO+0+1uLWJsicc+YjAJsPGCATj2roItJ1C6kkW3t71lx8pMa9eevtVSXw/qaTqrDDABSjIYyD3YHJ/L9RXO8PGbvbU9GjjcXGNr3j5/5jV8LIIra4leNSI183J3FcHIAPTocVy/jDRhBG95Lcu6O+BGykZOc12V3p+pwxlYbmFgcL5RcKG7Z4zWF41S4i0eOO9nEYeYfK0mRx3yacp/V8PUjHdo7aWJnicVRT2TM3w1ZSXfhnWbWBlR55khDMu4Dt079awLD4f3Ka9aXEtzbTRpKjyEghpFUgnPfPH0xXWeDHjh0O4uJJ4Yo2vi3mSH5MBQev4VpS6jDb2slzarFK7MQMDCuT1wenA9PWs51pUMti0/ss1xNOpXzR04LqixMxAbzJGZX+Xbj19xSQXEihnG0jOAB1rLTV5Gwzwov95Ffcc/Wok1iymk8t1ki7A9q/Ifq00/eR9jLCzS+E1vtAeTgOp745qwhvJrS6Zkt/tKK32VwSCfTcT74rLieaVwLdUdQcEs3b2roNAt5m86aaNslgAMbgB9K+i4bw6ljYwl3XbZanh5rH2VCU+x4z4v8ACPia6n+y26xvEwLSQRzjGTzuK5rEm8HeJRbm1h0nCKMLI20ED8TXvVxbrc3M7DTHiIwpby1Jb3BFQCyto2Z/sOWXlSkfr3JHT8etfqNfGzdR6I+PhiKqWxifCnTtUg8Fw2+pXD2UsGoNI4abAkUqPl4P8+/ap/Gk9la3cJs4VleJzuzIflJ9B0rXGn6ddWXk6hHMkaXCzKuf4lHHTqKpeJINOuNRINk7Omwkkna+c849uawrz5qXN3PXwU+dKTL/AIR03T77TZLxC5NxLvcqcEMAB/Suns7SGzjZIVIDNuYk8k1k6IPstsIbaH5ByEUBR+f61qFbiSYcmONQDwQdx7iuqlG0EhVJXk2SvW9pbf8AEnjz2yP1NczLDOc7rpxzkbFUYHp0ra0qZY9H2vIOHIyxAqGveJm/dHTNVaUbkKnuMVDealp8OfNvrdD/ALUgrPbxBpIbat15jdMIjN/StJWZMakV1My5UpKwx3psR/eKNxHI5FZ+p+JdLkd5beG/nwSG2wbcY/3iK5278e2EAZv7I1LG7CllALH2Az/k15P1Obm7I9KOKpuO56Jdf2dYxma8uI0VeS88gAH58VzupeOtDjgK2Kzajk7AsCbUOf8AabAx9M1ws9815KLy4DqzPsVpOXXPUfhxnFVor6xs5tm+UvPk7yA4PPbjr7GulYO3mcDxlWT92Jo6n4319QLiw8PiNCxUrM+9wO3AIx/+qisa41jUbeUpawqydMlRH+eByaKaw99ootV67Wx4peeJdB1vWY59Q0GLT7dpBvFkudi55wCRn6YFfUHhbWtD1LQYZ9GvYLi2jQJhODHgdGXqp9q+LYXzXZ/D3xHqPh59SXTpIg15beXmRN2w9nA6ZHPX1rozHLaNKg60NLHp4KdbE1lRirtn1Jd3UeQoYZbpVCSbJzXgdl4h1HXdTi0+5l8qOCYOnkEoS6sDknuDjkV7Ho0eoatplyGmijl8shHVe5B5r5+FWPLdno4zA1cPPknuXrqVgjsoyQCQD3NZlnfNd3BUR7FwOp5ya4Cw8A3Gia5Beax4hRtpMkMW4q0zLyRhj0HXjNTzX8raibhrwywoh8y3WRVUjORnPXp0HNZYmcVL93K6tc0wGHVVWqaXaXoWvi74K8Va1qNo9k+lPZ28e7y5tRiXLnOTgn0rhR8H/Ejkveat4ctFz97+0FkJJ6ABQT3rrrrWv3YmWwnEZ43bztP44rL1DWI7i2kijU72U4UNnntXHHMK+0Yn0n+reDiruq/wO08HWGp6LoK6Rq1xHPcWjGMSRklWTAK4JAJ4OPwrV31S0S4a88O2t5IxEixKkwbgg+p/Gpd9dcJucbs+RxFJU6jiti7borMM81wnxNuPB+kRvHbaHbX2rnkRxP5YQ/3nYcfhya7RLlIYXkdtqopYnGcADrXPX9xoF5GIlhsbgyLvT7pbHqPWolV5Hqgo4VVk/I8t03xnazXi2d5bTWlyTghiCufr6V0wlycZrzX4oW4XW82dk8TocoI16j6V0/hjUhfaNBJvzIihZPUHH+FZYvCQUFUgtztw1eTm6c+h0IbvnNdpFBJF4MimXQ5nlaAkSzwDBx8w25+8DirPwm8BWetwDWvEdzJDpxbbDCh2tOemS38K549T7V03xksZBpHmWNuRZwoLaWFOGEJG0Ee69PpWmXVKmFl7SK1MMdGlibUZPQ+SfEuu3GtXUt/dtjzXICZ4VQcBfwrT8G67cyRPpcrGWFWE0ROSY8HDAegOR+XvVuX4S+NJNLN1aWVvepIDLBbRXKm5ZMZ3BO/HUDmqsXgfxJoPhVvFWo29xYW4uWtDBKhSUlRkllPRcjv3FetOCrwa7nBTl7Ca8js9D1TT31d9NupEEc8LAljwTnoPfGcfSukjl0y0M+oRC6eO3tyTGX/gA67T1P414DdyfaMy/NvH8YPStjwtd6lrOp2lpcSyGONhGcMcEerc4/GrxGURpJOEtEtTahmTk2pLVnfW0/iTRLJr5dMtfI58pnhJMS84GQew74r0L4RfFe9Nyzajp9pq8qY2wvctC5OO2Mqw46kfWobiz025NvpN1fTW1syBWZFDMpx154/Om2nwj8F6JrMVyfiPbT20i/v7eSz3sVPOPkOAc461jhs1q06Ulfc0xGXxqzSjFy+Vz266+L3hBbYyap4U1e1CpueRYoWUYHOGWT9TivONf+M/g57v7To8Op2xY/u5blwV2552rGCOnQljWB4oj0PS0+z6XrFhdadIdu0W23AI6EOO/sa870pLeGaSS+0aC+iKlUjWXYIznjbt9u1cMM4quT9y1up6ODyDCTcvrEdUtFs/0PV7H49apBZpa2eveWq8L58KySfmQePwFdX4T+MXibVJRHc2lnqdg4KNdmIRLEwPU8YI9eMV89avDpMlrG1joVzY3Afl2nZ1K+mCOKd8LLd72K/85SRDdDbkYK5Hb8qmrm9ShTdW17GuNyXC06KaTTfTT9D6u8O/FTwWk039uWosLnLA3Ai3wyJnGQR0FfO37XPjzT/FHiSz8N+G7qMaTpo89p1JzPK6gkDPIUA4x0yT6Cq/jjUv+EW0U3yzfvZZBHGrKvzE8nJxnoCa8k1G/wD+Ekv4b++QwHzFWWdG+/ED0A/vY6GtsFmdTHQ9py6dzwa2EoUpLlWp6n+zRqfia/8AHUGm2EkrabDmTUJJQXgiiCnqPuhz0U/zr2DVfFXhoapOl5JPFplrG3l3W4ckZJO0YGD2rhdD8ZaLaeDV0HwvbRW2myyBrt4ExITgAK3ck+pz6V5/428W6Gttc6Xq2mzXcN3GphaGcDygGPPqGDAH3+lXFVcbWVO3ure57FDD4bA4aeKqSvOWkbfmfR+iaHZ+J7e2u/DWt2l7DPhm+cB0B9QM1sP8P/ENsm+FrJgnLHcTx3618P8AgXxxq3hXVEutLvbgCJ+CjlCR656jI/8Ar5r2xfil4w168vdP/wCEpkv7JrVJHVwoRCTwhK4wfrnPeuuvw7gHqlb5nlRzvH3tdNeaMn4i/EXxBBrE9vpFwbGyt5DGGAG6RgeSeuPoKn8A/tF614cdbPXbWTXbWdgqlSFlQk844w/sDWB4u8Lf2gyyxXBjMibpAq8BvpXmLC80DxDDeW5SR7OZZE8xdyhweMjvXNgqVCEuWMbW+8eYU6lWF6mqZ99+H/Gmm634bh1awPk20oIISP5lI4ww9fbB61btdYklLwwpZyS+Xl5Au0M3oR6DmvDf2Ydat7Xwc41bXYoLi5vJJUilnCrg4BLDHc56ntXs8Fxo9xfrJbXcM4jAykN7HsIHqAck5rvrUoRV0rtny9Shyya5Wakc08MG6b7OWJ+cRnbtPqM9q4X4geILrT9bW2t7e1n2QCRj5p4J5xwPpXmvxS+NGlPq9xomn6PG8FnO8fnCYjc4PJGOCM+pNcppXxHsL2fydQijsy0YjjKkkf8AAs/zrkrVKnsbQ37Hq5fh+Vp1Nj6g8F6xJqOmWk11ZtG80YY+UwKr8xGOeT61t6rfHTrV5mWKQBgAAHY4zjtXG+F9RGmaHYpHKqSyWcbIzSbR93PBAPPNeT/tE+OtbfX7fwbZItvE9stxdvGzAz7iQAzHBwMcnjJPtXfVrTil00X5HBGEq9dwg+r+494uPF3heNEjuvEOkWlyeqPcr3PGATmnNfaZJuA1K1uVGchXH54z7da+ENUt5rWOHG9GJOUIIII65z/SvoL9mDUNa1Swn0x7V5baORWllRyZEUr8o24+78tclp1V7srm2JwDpRvKTZ7XPaWAt1k8pJVdhkYBOT0x71EmnWMm/Nmivt2qA2C+O/FF1ZJYOYRabSBkvEPmH4E5/OqNrfXD6yqRRx+SisE2SEsDxgsSNpycjiphGafK9DylTv1LsOhxz26nY8TBixHlthcHjr/n61BeeHYllbdCMk73d+ZCDzxnpzU9vfXkVzLlWYk5+0kny5MDooPUdeg7VqQ3kc9kZ7nVLdZCNwjUKCo9DnpWtRSprmTK5HHZHG3/AITsLphcTsyYfClZlDYPfJxiiy8B6fbXcypcR7GQHBmyF9gRxk5rrI7qyumZIZ4G24+YMG3EVSv706dE+5pbplG4bXLAH1Pb1x34rGGLqSXLzFQnNe7JmFP4T01JDCltiQ4diJ8E9vfiiteP/TrGKYaawL/MWfeXP5dB14orVVJL7f4nVH2iXxnwOkF5GxWWCSPB5ypNdR4GvbMX32e6sRfLIQMLKUZfUjHWpfHelm6tBrNi8kdwq5lMbFS6nvx3FcpoOt6lZ38Vw100rWzCSLzhuwR79SPbNexHERx2GlTtv+Z69NzwWJjUi9j6V0TwTpM0cVzFZiylOG3Ly2fqc13Og6bHo9vM3nO0YXLFscAA+1fPelftB+IrNRHe+GdOu1UgboWZMD06mt6+/aAu7+wuLWz8Px6dM0XLXDljg8HaMDOK+S+p4iL5Wj2KuMhXlzN6nL/FHxJ/wk3iaS9MjG0tiUs0PARf7xH949fyribm/nZiWk3c8E1U1HUHnJK8A9/Ws5rrClc5xxn3r0Yw0XkcspW2Ot03xbqdjYPYrO0lpI4Ywu2VUjuM9DVwaxYqyXN1fLbbudoTlfXn+L6CuGhvEKncP4uKmubea+WEW8ZkO0scdh7mqhhYTmr6E/WZwi7HQ+NfG9z4iv7d7SOXT7W2iSNIlk++VPDuBgFq9F0D4wS6kNL0240jSo7mRhBNeOGPzbeGKAqOcdjXgmZLe4EcilSfvKfTtWto9y1jqNre4k8uOdW3rwQVIPB9RXp1MLRnS5bbbHBGrPnu2fTtz/aVvaedJBLKzfMCsBVSD2x6Vg2djDrGpssGgbp7VcLsjKKgBxjJwPfFcXrvjTUrWSG603W9RMbqTEJbtZCBnuuMDpXaeAb/AMSzaI/iW9lKrfSn7KCuflXhn/E5A+hr5ythasaPtmrHu4WpTp1PZ3vc5j4ja5BoSGSazMl5looSCoCPjkN6ge1cP4BuA89yzNtkKAbOm7BPP61vfGWWGbUo4NQuFW/aUSFAAWjUj7z4+7njA6/SuJsPtEF5BNDlpkk4HTNbRoN0LNWuYVK/75Poj7N8MfYrbwHYwLe2t15dsolWGVW2ZHOQDx3rB1HVIdc0B/tMbTRRZ8syqQWA6EHvxXlF7rehWtzDLeWrS3igBVjYqenT5eT/ACrQ0+51/wAV3AijtZIrRP8Al2jGDj/aPYfgRXLFTklZWXdjlCnCV27+RcHia20O4i1MedHbROnmPCeQoYfKGPY+g/KsD4zfHGHxZoV34b03Q1jtpMM08jbnBB7cV6bH4MnbRJYGgCyFCE37TscfdPHXnBrz7SP2f385rnV9Zdy7bmS3iCj3GST/ACr0MNVw2G3nc5686lZfAr9zwXSRLc3P2cRlx9456AD1rvdD8QaFpvgbVtEawMmp3E6SwX0LgbNvVD3x3461u/GXwXo/gi00yLS4ZQ16ZVlkmkLF9u0genfsBXmBkXAiTlc8YGK9/Dyp4qipdP8AI8mopUptHTaVr2rWjxXU0s97G+VZJ3YiRO4BPP8AhV9vHn2d2t44V2g7AGTcw9iQetc14f8AFd1pGrQxTSPLp6Pho8/cB+8yejDrWponhKbxZqOs/wBm3aPIjtLG2M+YNx5AA9x+deficDRlOUqi0R6uCzTEYePJRe53F3PbalZwL5oELOPM3KCr8Hp3HJBqex0XSotNRtRa1M4HLRbo1P4Dj9K5rU9X0+wiiht5C2MLy3IK9z75zVzT9fspFHkyzI7Lh+cjPrj+teJUg3T9mlodjxM51PaTleRPr1imnWD3cczODwoWR8Ac9if51Q8OXN4LCWSG6W3W3ETMQqkkuOvPv3rctda0j7LKLmZEWUGO4E33XHfPp611Pgb4f/DrxpBJLqHhrxRZyxxDy76xnf7DcqOFK+Yp5x1G4+1Khhoyi1UenmTUxEuZWVzy/wAWzXWuWMdneagrskgeHCElj0xwxFQeEtMa61drG7tD5cf+sDLjYte0+Mfgx4O8CaA3ip/EviApa3CxRwShWV3Odo9l/wBrnpXLKjaLqE63VkkHnKPlZ94mXqGB9DnIrepD2EFGmtGZ0+WtPmluVte0jwtaeGry603da3trEXjdJhneORkV5Pp9rpEtvqv9qvILpoA1o4Od0hbnI6nv+Ves3OneGb7S7rSYkisnmxKLp9zlGPXjjPGQOQK5G8+H+oJqdpJo8h1zTtoY3VpHkI2eVYAnBHXrXpZXVpum6U5WZz4+jNSU4rQ5Lwb4dS+1GNtcuBptgpy7ScPJ/sr6fUjj3r1bwzYeH4ddvJYrzT4NPuVRRGzsVRU/u5+8x9wPrRo+mXdnoT+c17DcGdtiywSIiDgfMSpA6E8cc1DPprHfldOmUDdLODGze/31U5+lebPMalVvWyXqNUacFax3XhbQIda8RXMGnw3A0eANjYU3uc8cjgZ647V5x8XtQ0O31N9A0DTrREtpT9puSvmFpB1UE9cHqe5r3D4Rqmk/DW0uobUQT36NMxVO5JCkjtwBXyetnq2p69PYw25a6WZ1cE4wQxzknpzVU0udtvYucpTSSXobOi61qdm6CN1KDkRqoVT+Hau3k8V2MXh2S7a4WK75SOGR8uZMcHkfd/8A1VxOleHfEFzq/wDZyW2JUw0jBgUC+uRwRV74o+GJ9L8P6Y9kROfPdLpwwJ34BXC+mN2fpR7OFaaj1C9SjByeiOAnur5bho1j+0sWLZUEsT3rd+HqQar4tsLG8zGJiwUr0DgErnjpkDNW/DGi2TXUTQasRd5+VJ4fLBPoCCQfxIrVg0u48P6wdfCvaLAzCUou1cHqvOcV2VYSjeDVmY0rO0rn1H4YsPClvpZXVtSvNNVclJPOKKBnhQvPQV594yurT7Zb3EkTamhLW6ztECwjbkDqOo9feuMvfiG/iXT0sZrC3hWJhJDKs5Lk4xz2rpNBfSb7T5brVtftbRLUlTbyTLucqv8AdznHTtWkY4r2M6WJeltDz8RTy+jjKVfBxvU5nzaWXLbf7yprem6PqWlRWq2/lJG4Zdo3MAPrya6j4aNrnhPULU2ttY21lelbnUkeJ/tKqxOxY9vy8KBwe5NZHw21/wAMjVms9PjTUb5R5hNwGGR/sg8AD866+/u72Xx9ba0fLTTVXdLa5O9SsbAY7EZPpmubLlCFRqcrM9fMKkq0FyR0NvSfGeq3+rahNrcdnY2LYSymt3aV3TdgeYGwFblRxnmsDVPiBd6b4huY28G6vqdpFtSO7toInLgDrtzu657dq8s+IviK+/sixs54PsURgeRj5oZpFZwy5x93BUY+grs/D2vvaWkU97DNh40Xez+YZDxl8dvxr0KL9rVey7sWE4djiakI7c97a66Hq2n32m6pDbahNcQQuFH+jm5ELKDzhlbGD2OKdruk29/dz3QtopFnAXdBKhOD1A2nkn1NeK6j4y0nT9QmjvX1CBVk2lzbSMnPIIIBGKLfxl4fupIlt9dtgZZPLVpFOC2M4OF4rz3VxHtnD2d7dmc8sow6inGrZI9zttLMKi3g02S2cqMusQjUAdSSOpzWvLbxWcUbfaIPOYgR71zj6/8A668ht/tKqk1lrUMzsoYeUSrD2wWB/StBbzxZbW3nrqMwRjjD3RBJ+jf41tPCVpO3s38rM4ngaTX8VfNHqUixCNXkuInbozIhOT/LHFFePt4z8Rxp5T3TAZz88a7vxyM0V5spxg+W7X9epqskqvVSR4RousRqbSCblGRlYEdRn/69SWHw9bxPfSHwve2SOQc211N5fIPRWxg/Q4rlr0xW9okn2hVkjf5VH8YOOlUV1m7DM0Lyx5OfkOK7KHtYPmpOx2VZU2uWauavir4b+KtHG66t7d5SxJS2uklKr6ttOBWdDpt5Z6fiefdK5wUJ+4P/AK9d7oFxdr4XtHa3nu5rgNJhpCqqMkDJ+g7V5re3kl7dyP5f3nON0hYDntW9SdWp8RFNU4vQSWGTkySKEUc7e341UEYkVvLHyKQM+pNW2Vdm2Rmc5wAOBn2FRyI0KLBEN2XDPjt7VmkaPUbdWqxrGqDoOa6TwFr6eHyJ5olkBDLhlJHIrBtJGa8khlVl6bdw61uW/hnWNV0yRtIsJLvyj8wQjIz7ZyaPcfu1NmJp25omJp81rdeL477UEBtBOJpY16Fd2dv0r2TxB8Q/Clx4bm0staiGSMokUNtgpnuBjArxqbQ9d0udvt2j30C4wzPA2APr0rFuD+8KnJ+orpr4alXcZKW3YyoYqph1KPLv3NxHEhKx7vLGdgY5IXPGfeu58d+JL2C40iy0XUJrSK00q2hkSGUqpfYC3HTqfzzXndjOFt41HJyA1W7uTdOcHGPvHHJ/H0r1eSFRLm1scPPKLditNPNc3kkkzkyu5aR5TlmJ7nuavx3P+jGORvmVg6P0xgdqp2rRrBvZlcdieoqGedDlpOR6D0oq0Yyp2CE3GVzd8J2d3rfj21ht5RvAaU7m4AC9s9+leifELxfpGj6VLpslvZ3mrrEYklJ/exkg/MQvHHXr+FeP219qelaouqafK0UnlkLIqA7QRjHIxmsy8mabzJZXaSaQ7ndzlmJ6kk15NWheSTWhvGo90z0HT/H9/ZaRarb+Ir+1lhQeYxkld5m9ACdgH5VZ0/45fEC2DFNQjuI92Qs8as2Owya82LAxge1QOCBwayeEoy3ijRV6nc9J8c/FHUfHWiRafr1nbQvbzCWCW3iO5TjB6nv/AErg/OkikDIQ47EjFV7AFpMH1qxPDMspZeU9K9HDUlSppQ2OarUc5ajooWYgXCMokPyP2J+tdz4Av5fC2opfswdcDdByN+OgJ7c1x9mzIjKWbarCQJnjcOhxVqG8yf3mWJz1rPF1ZRjyLqXQim+Zlm70Wyv7mRtP1BvMYltsq5Gc56j/AAqWPwZq0dklzHqFpLI/3bWOVjIR3PTb+tVRdw28olhRVYenSuu8Ea5tuniDfupMZUgHae+PSvLlKol7p3U1TcveMjwXo97feNtI0fU9kNtJcq0wumGwoD8w5PJI4A7kivr3xBr1+0FpptrKsVqpCqgOAqqOAPTArwPVLDTNYSNvLAliYOjLwysOhB7GsXw38TLqPxmsWsXRbTLdXX5ULuzAYBz7muecZ4qD5VqjdRjh6kZN6Hu3xTuLzVvB9xa6xdpFpMFtJJJKMEhl+4FB/izXntoIfE/gXSTMk1x+6IzCf3ttIvBIP90kcqfXIrK+LHxK0LXvAM2m6Ut4k8k8YZZoto2A5JyCfQVo/s5+ILdPDd3p90JJXhucwxKpbcHHsOOQa3wmGnDDN1VqnsyMbiY1JxVPZLoeTeOdRuLbxfKscDxRW6KFgkO8L8oDZPcE5/OrWhfETU/D2rE6GscFnJIsjQsd3GMFcnjv1x6Vs+PdJg134oaxosWqabpzvbK3m3cm2MSAhgm4dCQcf0rzrxFoGreHdRFjqUUYcjcjwzLLHIv95WQkEV60fZzguaKPOcppuzPtv4a6te6vYWOozalp7WV3AssasP33PVccDrxXW69oumaqYpGURzRfckjAyP0Nef8A7NE00nwf0eC9tkVY3lWIunLR7yR17ZJqt+0T4rs/C3htLDTBbw6tf52GIBXhj7vx0J6A/U9q8WpTlUrewp9TspT5I+0kbuq3XhvSZfKvvFUEcxPlrA88e7dnoQOc15x4n8G2ui+LtRv44Qs925dyTkOD1/DI5r53kuppLly0jFyclieTmvoPwB8UfCmreBGs/HV/9l1GwTy/NKFnuFxhWTH/AC0A4I74BroxeUOjTTpO76l4bMW6n7zYn0+S3ggAAiTC7DgdvT1q14i0I/8ACn9X1q0jt47aOGR4crliGIDMCRxnpnPrXn39uaTP4M1XWrLXR/acF0FgsbmMRu0W7GduTuJU54PGCK4nxN488TanpVlpLa08GhwwkfY4v3aORyQ20fOxJzzxk9q1yrLXSk6tXp0DNMdGtBUofMzTMxA37xEOSFOM/jWgfEV1L4dk0i5dXt3xhWQM0YByBkjJ/p2rjZtRZ23RiRfY8inRXFxcNsRQr4ySfSvfdWEtGrnjpNHrfwTsdCk1G+uNZuriC0WEi3MUQk2yMCCcE9hzWZaeDJNfk0vQGtbfSrq2kkjudauJlEMkW7KPhRu3Y6g5zx05rH8Ba9d6bNPZQJFNGyiRiy8ZHB9D3rsrbxPbIqedBHHuPyusvJP0PP8AKvms0q4uNZyUbx6H2OUYDLcTh4qpU5Z9dUek3P7O1vN4eF1o/jvT42tyrm6tbdjIxHqRL171U0Sx8SeHPFNrp+sa1Jr1g0WRetEEbd02N3PHIJ9qwvC3i3TrDXrO5utTNraZPnsc7duDgHHXntXV6ZqVr4o1q3u7e+WWxa5WG3cgqW7thTg5/DtXDhHXrST5dCMzwmHwV4Rqc3Yg17xl8LL28k0/WpIVeP8AcyC5tDgY464rSm1L4das0K6Z4m0+3RAFKpLtyB2O7+lel2XhHSxL52obNThbPlQTwqQT+I5/GqGpeAfhrJqKw674M015AOkVuIwgPQNtIya+ijRlDmjGXqfP4bNamHnGstGr2+Ziw6Dod/EBZ+IrWZMABX8uTAHQZBBrjfH/AMJ7vVZreS3vLUxRMpAjDqcA8gZLdeK9Rj+APwd1Ni1jp2oWPGTJa38qhT7DJFQXH7N+ixbm0Xx94u0wLyN1ykq49gQDWKpeym5LRmaxcam55HPp/jSwjNu2hGeBT1Qo5I/OsvXLXxHqekSQWejz6XcopIbymGRnseRnGenrXq8vwd+IVqry6D8X/tkCrwLvT8sD74J49653xVeeJPBekn/hJPE2n6rfC2eX7JaWgXz8thArnG3jJOcnjpWHPLCVFWk9L/mdNO2I9yCuzzvTrfUPCOhxrqzNLJdTNJ3Jj4HyjPOD1+tFXZrfxR4/0S21LTdLlneGVo7iOLG2JsDAGT6UVniJRq1HJm9PnoL2burHgNzdGWcs/TNTx75CqRplmOFUDJJrNtP30wG1mPQADJJ7AV6h4N8N/YkW7u0/0phwD/yz9h7+projE8+UjrbKKO30SHT+SFtxCSDjHy4OD69a8/vvBF9HdFdJzPH2EmFIHpnp/KvRIlGB8uB2qRpUt4Hkd8IiliAeMDrWjijNSadzitI8C3Lr52pSiAgf6uMhmP1PQfhms+5l8OaO7xXRNzMjHEFuQwH+83TNZninxlqOsFoIHa0ss42IfmkH+0f6dK5cMAOBWfLFGvPN9Tq9e8TW2tz+ZJpQhdUCxOJssCO545+leyfs0XtndWepWpDmZSj7VXJA5zmvnDf6ZFekfs56hqln8UdLh01ixuWeOaPfgOm0k8+oxkfSuTG0YzpNvodGHquMuU+rLrQ4rq3DTW0gib++m2ub1L4aaBeZaTT7WbPUSwhs/jXpcsW6PGWVgMAhjTIISB87MT3zXzcqkYK9OTPSUW/iR4jrPwS8NXETSQ6V9mk65tZGQE9uOleKal8OPG32x7dPDd/t3kByg2kZ65r7XuYZwp8lEb6tg/lWFrF7aaWFm1XVbGxTv50yr/471P4V6GEzTEUk0ne/c5quFhN7WPkw/BzxtLGgit4Qo5Mbll/XFZ+r/CTx/aKHXw7cTx/eP2dlkI+oBzX0d4i+NHw+0cOkGoSalMo+7CmBn6n/AArzHxJ+0pfuTHoOjW1uCcCWfLsPw4Fd9DHY+p9jQ56mHoR6nlOpaTrGk7UvdLvbVgvSa3dP5isPV5pJLdkZRyR25r1v/hMfE3iywW41bXr6WNjzbpJsh/75XAP41xvxFt4V06O48tfOMyruxyRivchOo6f7xWZ5slFT91nLXul3ImVZPJSQqPljJPXp+JrOmUxkqxGQcGu40+0MWn3OqXWCwiZot3c4+9/QVwpG5wpPU1jJPQ0iy7pEeXBx15rVaLjpWbY3CQSHehA7Vpx3EEg4bH1rupuKVjnndu5E0eIZ+QPk4qgjbhjoa6vw5o8euavBprXaWqzkjzm+6CASAfqQB+PfpSa58N/F2jLJdXOjzPaJ1uIf3kePXI6D64rgxripo6sNflOYCt712/wp0lb7XVNyzR26AkttyGbsP68VQ8LeF7zUJBJOphtwMknq/sK1/GN7b2djp2g2gA+xFppGifBSVvcdwAOfeuKkvb1VSj/wx2yg6dN1JFP4nrqnhbxLNp0Gq3MtvJGsyEnHytnjI6j8q4zSVzO0rYOOAucZrf1K4uNaSSXWLyS6k8sJHK7gshA+X8PX61kWVuIoCs8K53HDHnFezSw7ptJnnTq81z0b4P6jpNnrVx/alklxbXFu0TJOFK5yDyG9cVrah/wj3hrxDJJoOpTabb6nAfOtrW+Ia3kHKt7ockc9PpXmEiOum3S/7KgjtjcOlYTxvE3mKWVxyCODXNi8K3X9onutUbUsQlS9m18yPULy51C7kuriV5Z5n3MxPJNTpPq2nJ5y3F1bsHKYORyPrSPatc3iCDaGk+YrkAA1bsdH8Sa+skGlaVqepJbEtKLa3eXYxJ5O0HFZSSW4os6Hwl8SPHtrcRWll4mvYYucguSAB146UeINUvtVvZLy/uZbqeQ5aaV9zN9axbLSdT0u6X7XY3NtIY2/1sLIQc4wcim3G+R+W8wngM44/AV34KnThByitWZVZyk7NkEs7R3oB9BmpklA355xwfcdjVSSwuCd6sr/APAuf1qWS2u4tjGLccbSFOeK1vLXQjQ92RfA/iTRNPtDp4sLiSDZay20WGQ46sBwwz1zzzXi0VmLh7mxZlDK7bSOm4Nius8Ff8LCt9IK6N4aury0Cs8E5gY7Aeu08Z78DNcZf2zpcOJI5YJlY+ZFKCGDd+D0rz8t54TnCUrpdLnpZhKFSEJxjZ9dCotu0ZYSoFcHG3OcVNCiIkpbYrZxlumB6VNdNF5ULohEn8RJ61VuEkeRWRdzHJwBmu+bjBXPNV5ETXDxyF4SVJGCwJGam0OW1/tu0m1SWRbVZg8zBSzFRzjHvjH41BNaXLReZ8hXkn5ulMt1Xem4blBGR6iuaUudNGi909U1Xw6p0e/1aScx2YTzrWKTCyvuGVXHQda5fTL28tJ4ZophFJE26MoSCh9c54rc+ImqTeLNet9L01g9pYoFTb03kc4HfGMD6E1yRR4Z2iuUZHiOGV+oI9aMu/dpxb13sXiZObufbf7PvxCPjbwzJHeFRqun7YrkYHzqR8rge+Dn3FemHTLK6fzJLO1eQn7zR9fxHNfBnwu+JGqeCNUlvtPjjZpYhCxkj3BlznkZHcV754M/aAvb+AyXieFonDECGa+ktnbHfLqV/WpqUKvt37JXTIUocnvs+kLDQY+GinubZdvPlXDZz6YbIxU8ul6pEQ1vrDOMbTFPCrK31IGa830D4ytNDE0nhO4uEfrJp2oW9yPwAYE1tn4xeGOl5Y+IdPKnn7RpkhA/FNwqZ060X70WvVGahTfw2OrdZbeEeZFbQSjIzbggY/IV80/tIaPrGr+L1uLHTbm4gS0SPdGN3PJPv3r2pviV4HvRhPEljGzDAE7GI/8AjwFYmp32k39201lqVldA4GYp1Yfoa83MZv2XKj3MlrPCV/apdDz74K28vhX4b7tUt5LWa41CRisgwcYwP/QTRVn423X2HwnpsIkCeZeFs7vRW/xornpzXKrm2Im61WVR9WfMfw08MLDbrrF9EPNcZhVh90ev1rucheemKbOyQRCOMAADCgVCWKIXlb616yR4TZJPcmNd7/8AAF9axPF941v4dvZHY+bJCVAH8IPH9a0Yvm3XlxxGOEX1rn/FyyXeh3zN94puAHsc0xI8wLGml8DNIahJYttrM1LUUmVO0CvXf2Wo7GP4gTaxqd9bWltp9o7B5mABd/lAGepxu6V45GpXoq10fgxbW91CbT7mSZQ6bkWOUpkjrnHXisq1J1qbgna5dOoqclJ9D658UfGzwNoasv2972Rf4YRgH8Tz+leb6/8AtK6lPBLP4f0a2SCFwGaVtznPsSOPoPxrwzxxo2n6P5BtYrndNk7mkyox26Zz+Nc9ZSNbSJdAA7WGQRkEelcEMno0/i1Oh46c/hR6jrfxs8e+JvNt11mSzZv9VBbJsD+oyuD07V5rqWrapfTs19eXE7k4fe5Jz71Vmby7pZojt+bcuO3Ndj4Q8FTeIIDfSzmKNySCADXbGFHDq6VjJOrWdkchCuTlcg0XX3d3Ge+K1/E2kNoepS2bSpIyEMrr0ZT047d/yrJu4xhpQRgt0FdymnDQ5XFqVmdp4Ev1WzMLtjjI+oqt45dpkilaYNH5qqkYHT1z61U0GMRiBIyST8zEepFL4lTaLYMTgzDg1pU0SMo7h4tvri4WKBWUWy84XjJ7ce1c3EVW4jLjK55FbOpW8twimIbgPwqgbWZikMkbbycLxyfaueUtbmsdrDJbWdoGuFjdolk8stjgMckDP0BpdKtpbq5WPeVj3fO390DrWteZtki0q3+aO3JaVuoeU/eP4YAH096fodqtvahphmSY7hGOpHbPoK6KEXUkrkSdkaMMrNEYYYVS2X5V3Dk/X1r0PwH8V/E/huGPT7p49Y0tcKLe5yXRfRH6j6HIrzt5Nz9tqDjHSmRzJ5pDsd+M7R0A969KpQpVY8tRXRjGco6xPVfjZqWmXnhG08TeDrj7NazziHUbZBtlgcglcgdAcHkcHj6V4YZZZTxIcHrg9a6SRmntZrNmPlSjkZ4yOQfwNcY0kkUhXkMDggVw/VoYTSOzOh1ZVviNmIKqL6Jyee9EcvzFTyD1X+orPtPMmlVCcbjjJNXGjih2mYSMD/cxxWntdNjOxtBxbaflzu3EKp9RWTqrrJADGADuHQVY02z1TxDqEOl6PZvdzt/q4I8lz6k54AHr0FfTXwX+Ddh4baLVvE0cGo6wCGijxuhtT7A8M/v0Hb1rzcbj6dHWW/Y6KGHlM4j4I/s/ap4rt4NZ8WLNpWl8MkIG25uV7YB+4vueT2Hevq/wz4R0nwxo8Wm6Jp8FhaJnEcS4yf7zHqzH1PNbGhJmHc3etK5ZAgXnNedOc60OaRukoPlR5t8UfCVt4o8NTaXdPIqSkYZDyhByCM187638A4bKdVXxdDHJKCUW5t+SB1xhunIr641OLzIz81eXeMPBc+uay18dUhQbBGkE1sJFQe2e+a85YuvQnpKyN5U4yj8N2eAT/BLVNxFn4k8Pz7eCWuChH4YNZOv/AAt1Tw7BbTa14g0W1juJvJhYSO4YkEgcL/8AWr3Cb4X6m0nmLd6dvUna0cZTI7DGMfrXn/xZ8J6hpgtl1BoBJLu8qQIr5Axn5STjt0xXXDOKzf8AE/BFYTL3iKqpqGrO88HaLrug+BrC3uLbcltAWkkSRWXGSSRznFeefGHwvqer6cuotp4juYz5qB3SOVoip+8D1AG0+vWrHgTxH4iutf0jQLjVZri0ku0WSGRiVdN2SvXpWp+0c4/4TJI3wf8AREHHHB3Zrz6dadPEOd9WfUTyipPlwtSy0ueaat4P03+wNOXQ763ne4iEktzcXC5kYBcxxKBuPzNgAAnjk1ymo+GfENg3+n+H9VgUHAZ7SRR+BxXr/wCzvpdjqXja18+yhcabbSNAdmSuSDn6gnrX0jcwp5e3hfwNdrzOpBKnJ382fP4zK1Qqcr38j8970MkJjmWRJwcEkbSw9xVJV4zgg+lfoFfaFY3sGbzSba5RuC0kKMp/MVz138MfA+ozF28J6arj+JIfKB+m3ANdVPN400lKJwvB32Z8VaTfz6dOsscjxkMGDAZ5wR079aj1nUpr2+luOQZDuPbJr6xv/wBn/wAE3TFUtb+xJP3oLzOPwYGuc1X9mbTG3Np3iW9i9BPbq+PxGK1WaYbn5tmS8JV5bdD5wim3bSOm0Yq8twqxrvhSXOcbiwx+Rr2aX9mXxBgHTfE+jXA7rKJI2H4ANWLq3wB+JNmMWumWuoqpxm2uVyfwbBr3MBmdGFVT5jiq4apa1jzi3vLWJ96w3UL4+9FMM/yGP1re0vxnrungLp3i7WbVccq0sm39C2fypNV+G/xA0pWa+8H6zGi9XW1Z1/NciuTfcjlXVkYcEMMEV9TTzSFVaST+44ZYdr4kd3aeNPF99OkMvi9pUALZurncAB7MOvtWXq/ixrjV7aSSOVY4WkZsIFMvGFJKgEjPNYWlRSTXH7lN7bTjAz6Vc1C2vYvOuZLXEaWjqSR68V5eb1ZygoxhdPV6G2FjGLb5rM6TwVqt7eadJcaleT3m2UrGsrl1QewPSisvwk2mJoEMd4JI5WZn3K+0kZIor4ipCSm/dZ79NxcVdnoceJJDJJ26UhjN5Nt6RJyxpGUsRGp5NU9X1AWqf2fZJ5k38ZB4H1NeoeULqdwHfYpxGg4HrWDrN6otniYfKylT9DU72N5Moe6unjVuixDbn2HUmqtxoUX33gKg9DKxkdvoOlFhHm9xFJHI8TfJjPPt60kiRrKViYsgxgnvXQ+LBb2u23RVVu4HPbvXOjAHXioehaJreCW4kMcEZdwpbA9AMmoNJvHstUt7xTgxyBj9O/6V2Pge3SC3lvpgN0nyJn+73/OuV8QWi2erTRx/6stuj47GnayuK93Y774jNHP4ajZWXDTIV4zkYPQ15/PGE09jx94YrWn1I6jomnWO/Lwkhgfbhf0NQazZtBpiyMwILjpmpqO8kXTVospX2k3lvplrqUm1recfKVPKn0Nem/DDUnGjxWfyqu0j/wCvXI61Iv8AwgNjCDzuT+tTeBmu7e7h2I5DYIxWOKhzQOjBVeSeph6rbzf2tdrfSPJcLMyOxJ5wcflVW/Y/ZljAULu7CvTNf8NwXHiVr2diVkiSV4wOCxyOvp8oNc78QtPsbPTrV7a1jidptpK+mDXbCadJWRx1F+8auafhrTEg0uKZl3yyxhic9BjoKnvrKKUASwq2Dldy5wal8OSD7EtoyeXJCNpStMrT5rmLVmcy1uq8bfypip9nQzov75j5cHHO49W/AfqRXSTQxsDujUj6Vz2vXy2FsJ4gFuZQVt1I/wBTGOrf7xOfpVKPNoJOxQvYoLFBHNKvn/8APJRkr/vHt9OTVGOXbkrzJJ39BVF1uIJonuUb94u9Q3VvrVuLEKmSU5kPJrropLYViaSQRbUz83U1DpzGSSRicktzWZLK73QkJPzNzWppOPszHHJkPPtWsJ80rDasi9Ex84EY4NYer2My391MsLMnmEgLzgHnNbkIy/tVZpyNSvNjEHfgH6cVrWhGSSZMW09DAtpCjqy8kHNegeAvAWs+NDFIqfYtPDHfdSKcH1CD+I/p71hxyWfmx3cthbzSK3IbO0t6sAefxr3b4OfEK71CGe21DS0ntrKEYltYwhX0XaODx/dHFeNmTrYajKVOx2YSEa1RRe53vw98H6L4QsPs2kWSq7gedcPhpZT6s39BwK7/AEspuG8Vl6FdQajFHJ9nktXkXcscvDEfTtW9b26gjrXxPtHOd5PU9uVPkXLY6jTpYktsjoB2pBf211vEMitIiklMjIHqfSuW1nWpNKSGG1tWvbuU4SFSRx3JODisQ69b392kc3h9JHEmJgksUpz7YbcT9RXuQnJwXu3R5knDmavqdvdXEMe0SzQDdxhZAxH1xWfe20eRJgMG5BqhPq3hzRoo59Sjl04tyouYn9epHOBnua07TWNH1OESWup2c0ZwQVlXke1cWKhzactjejUS+1cyp0WPJUEn2OK8j+N+m63qVzYS2um3NxDDG25o1L7ST6DntXu9xBD5fyqPrVOSGIcsoA968iTdKR7OBxLo1FUS2Pmb4W6Dqj/EXTZjZTxxwu0jtJEwC4U4z+OKtftI2ttZ6tBqWpazDBLcKIkhYEkgD73sK928YeIdJ8I+H7rX9WkCW9upIXPMjdkHua+C/iP4z1Lxt4tudd1E48xsQxD7sSdlAr08BSliddkjXMM6qe2VaKs7WPcPgT4g8KeHNQuLu98RW2+WLYoEb8cg8nHtXu9h4z8M34T7Lr2nSlui+cFY/gea+EdNs7G4MS7d0j84XIwMe1JqcX2O4jW1up4j5ZYqZTxz2r06+St68254lTNnXm5VFqfolp1xDcRloJUkXuY3BH6U6SOInpzX53ab4p8R2L/6NrFzGVOF+auq0v4yfEHT2Cx63LKBjhnLZ/76zXBUyqulZO5UcXSep9xSQRkjgH61JZ2kO9huCZ/WvkfSv2jvF1uB9utILkDjmMH+WK7DRP2nbNSBqeibD32My5P4g1zfUcRB6xua+2py2kfS0Fnb3MTxvFFIinpKg5FWbVI4IxDHEqIvAVegFeLaP+0X4BvAv2n7XbN3IAYA/gc/pXY6N8W/h7flTF4lto3J+5OCpH14x+tXZreLQWvs7ncardCz0e8ug23yYHfg+ik18h3mhWM87yNFGzOxLZUHJr6N8f8AinR5vAGqzabq1jdNJD5aiGdWJ3EA8A+hNfPSXCsec191wlBSp1JyV9bHzmdzcZRimVINEtbcZjjiQZ52qBWR8Q7e3i8G6gyRo0gRcYGSBuGT+VdVFJGfvflWD8UrqGHwLfrHwZQkYwPVh/QV9bXsqE/RniUpN1I+pwuj6Yk+j2bSFwfJHAOKK2NPjMFhbxFSCsSgg/SiuCnTp8qujvc5X0N29umgiEduP9JlGF/2R61UtIWh3R28YmnP+skYZCn+pp8S4YyvIPNf+LPQe1Oe4EMflxybF7Kp+Y/j2r5M9IcEaNyZHMs+OQONv1Pb6VQ1S9htgWmm/eHj3+gHYUl1qKxp5URMkv8ACi8Ivvnqa5nVbnT7YPHJm9v5evzcJ9fSsKlW2iNYQ6szdaFjdTGc+Zn/AGfX1rMbT43wYLjdn+ExsCPqcYrQint4SOC8ueSeg+lAup5SQJCPaseZmvKiKG/mtolh42IMDFZniG7F1JCw+8qnJ71qSFphtZlb2IrF1K1aFxnnd0A54962jO+hk4WJtBj3TitnxaVXSooyfmMi/lg1F4OtjPeABcj6Zpnjbi8kjPVJQgHTgCn9oT2G6xIv/CM2MYPOVz+Rrc8PqIJ7FsjDxISPfFcxqj50q0jBBAx/Kul0ePd9k2glsr9TVS2ZK0Z6B4nOLy3cHG63XkexP+NcD8SDutLBPWY/yruvGytD/Zr7WCmAjJHcNXnfjaXzJtMjyT+9OP0p037iJkveOm1SFrZ49Sg6xgLKo7r0BrUhZJ4UkjI2sMiqIugyFHTcCMEY6iqWkXD2909iFkaLO5G28KPQmtNjNq6Nwoc15v4gzHq0ysSds56ntnNejCQ57GvOPF7f8Te5YcfvT/KtoS3JS1L3jCWOHUrY7laTyfu+mTxWJdybUG4kluTVASyTXXmzSM7E5ZmOSalLJI+XZic9AK0hP3bF8pHI2U461s6Vu+xpn6msmdY1X5VIrpFsryxsbb7ZZz2rPGGUSoVLL689qqlOKnZsJRdhHnWFljVTJK/IUdhXpHhbVvhRpHhhbW98M32s6rfxH7XPKApilPVY3J4x2IHbvXlrODKX/iPU1JudwAcgBgfyrWtCFe3M3ZdtBQk4bI7A6j4N0e4kk07w1d3Z37onvrgOU9igG1sY9j1rqfh/8R7+48TCz1CKxaK7XZEbe2SHyyOQvygZX2NcLoGha34nZrfSdHvL9s4YwxkhT6lugr1bwJ8A/EAuLTVtY1KLTJYJA4gKiR+Dxkg4FeVmbwUKMoylq/O7PSwdTEupFpaLysekeFnmudchn2zFU+Zn/gUY+6MetekedIts7W8YklCkopOAx7AntWToPh610q0WD7Z5hH3n243Gt23jtlX/AFoJr4aMkme7iFKrK5wWs6D4ivrmW+SC1tZiNxYv5znH8O/aNq/QZrm7vWBJ4wsr7SrwSrPZNLP8oUskcTEoV7YK59eBXtDLbhGw6kkEDPrXiUHw01HTtbW4vNVt0gYOGNsx8xlbIZeRwCCQT6V01MQ51YVI6ct9vMrLssw84z9vO3a5nzeJrjxLpMWn6bJdSyrtijt3dnZz/vv91cDJ5r0Dwpi28Lx6ZqWo6DZmBAZ5mLO4UdQu4YB7AD8q2tP0TS7HTIodO061tSi/KyxKzEH1J5/WvOPiXo19YX6amsINh5ZA8skhJf7zDJxxzn2rupZjKzTV2cGOyqhz82H0h2erOt1/4ueDdIKxzT3BwdibIMKcDtnH8qxo/jl4BuL62smu7xLidwiIINwyemSCa+XPHGuR6hr7paq8iRDyoyVOM9zn611Vrb2GkaPHbWdvDcXUgwz7QSzY+Zifr0pTwdNxUql7swhWlzNR2Rj/ALRHxOl8deIxaafJImh2ZK26dPMPdyPWvJ1616trnhq11DTpdsMcWoYJi2LgO2OlcHpuhXFxa3k8qmLyFYBXGCWHX8q9nBwhyKFPocWJlLm5pC6JctDNbhcAcgnGSfxqbxFC1xcW4UYyDlvTn/69WItN+x2tjcyhWLygH0wRxU1+xW+mYxEiKBjjtz3r0pfCkcSerOQk2rIwUnaCQCetKsj8ENio0Uu4XuxxVyfT7uNSTEWUDORzXObCRz9MuTzVhJmmcAP8u7LMy8Kao2rKLiMuoZQwJHrXTtZW9zrlrbvboitblpI48qCfWtqUOciUuUgsl0l72ITqrE5yW4TP8sUa7aWdrGj2U+ZGkAO3IHPpS61pcen3sCwbysuTtJzjHpTdVtZYtRsLWUYMjow+hIFdEoJRalEyU3dNM69fC8scZNnrt9BIV7kEZ9z1xVzwdrl89zcaLqxDXlryHH8a/wCSK0424449q5XSGMvxLvmUkhIip/AKK9WMYYecXSVrvU45OVWLU3c9BjvCOiE1zXxMuJZtBt7U7VWe7jTHc9a6CIZxXO+OR5uoeH7Tgh74MR9Mf413Ymo3Sepz0oJTWh3cMitEqugJAHUZoqvGR/dOKK6OdIyOEtYpppFSNHd2OFCjJNR6v52mu8d0pjmA/wBWzDJr7c8M/CfQ9LaF7vZdrHlhbmFViDHuBjP618t/tb+E7zQviVcXsIgayv4xNAsZAMQGAy47c/nmvziljHUdmrH11XD0qa92XM/wPIJNWvdzrGVy/AOOV+lZ5R426EsxyzHqamgngWFkfIkL9e2PrTbi4CqpUgjvWjvczSViPOMYpFk2tu3Gq01xvf5eKiM7ZwxzVWJujTabd93r607VJENnEAo3E5PtWcrFhknFWjF51uBzxzThGzJk9DoPh5o9xqQklS+ks4g+0mJFLE+5PSuc8TxyQ6jcQzTGZ47hkLn+LBIzVRPtsJeKMzBGPzKhOGpb2Jo7WEMhT5jwa0UXdszbVkF7uEMAzkZ4/Kul8P3F1Jqdja2MC3FxJIFSN32g4HOT2rntRj2pbepGauafqN1oet299ZyrHPCdys4DAZ45BqpbMS3PU/Hdzq8K6ZZ61o7WbBXKyrOsschwvAI5yPQ1534mZZdU01EycPk/mK29U8Wav4uvoG1GaKSK1jIQQoFTJxk9M5OO9OghUsGx09adKL5LMmpJcxeQu3yjgVagjCgdKggX0zirSI2Bj19K1sZEygYz26mvL/EcolupJP77s3616Hrc7WmmyvuAdhsX6mub8I+BPE3j7xEuk+HdPacrjzp2+WGBT/E7dB9Op7Cic406blJ2Kpxc5WRyNhbzXUywQIzyOwVVUZLE9AB3r6R+D37PFxMsOteN0aCHho9OU4kf/roR90ew5+lewfBz4J+Hfh3bx3jxrquu7fnvpU4jPcRL/CPfqf0r0oopJJXHpXzGNzuTTp0NPP8AyPXoYNL3p6nCP8PPBK3MF0nhPSFntyDE4tlBUjp27e9SeJPBPhzxFbiHV9PinA6Fhhl+hHIrsZYVZSKhWEJx82PrXhe2qXvzO538kbWseTP8AvALNuW2uxz0Fy1aOlfBfwFYTCVdDjnK/wDPeR3GfoTivRnT+7SKZFOCMj2rV4/ENWc395Cw9Pojz/TNfs9OabTLC3itIYZGURxKEUYOOgqzN4gIG5pBj61yPxV06fR/Eb39qNkN+d4J6CTuP61w0+pa6oO60lcdihyDWqp+0Slc7oSSWx6vceK44+DMPzqs/jOJcfvvwBryBJNUuLuJLi3uIIncK0hXOwdzjvXsHh/4V6LqFjHdyeIri7RhndCgQfTnJFOVGEF7zG6tugReOIcjMp61R1TxUl4zSLMciukf4Q+HdmY7q/Pv5o/wqVPhb4ZihKFb5m/v+ec/yxUc9KIvaqWxx8fj+GysGF4fMAHA34x9favPfHXxu1CGWO1sFEUMo2Mz/cUey9/x4pfjr4X03Qp1tdKvbySeQElXYHaPQYFeO6t4VuY4EkldmlZQ8gPLKD0zXqYSlRnaTOTE4mok4xL8s2m3XzxxRvzu3bskGqMvibUrSR4IZl8r0ZOfpmsIW/ksArtz3zg1K1tJNmRplJ75xXrtQe54y5lsdXoXjGMXkMmoQOEU8shzz64rU1i+0/VGlNtcKq3BRGmwBHHvOCz9xjvxXnK/uwFYEGnCVkkG1iPXHQ04QUJc0BSm5LlkfRer/AnW5vDfl2Gr6bcXUccc0KEsiyjggq54wR0PSvK/Feg6pot5rUGsWMlpOIcIHHDLtPKkcMPcV7/4J8UXV18NfCP2hWt5I7AW6AHJKRnaDz6gA/jUvxX0ZvEXw6vnlhXz7e1kntpAvzDCklfoQP5Vy08wqQq8lXVHoTy+nUoe0p6M+NNN2/b7cv8AdEik/TNeiG1t2XAQYYY/CuV8EQRvqE00iqwSPCg88k12C8HCmvdoW5dTwql7nmMsbR3Tw91cr+tdtZhn8ViQq2yO1C7scE/WublME3iwt/yxa6Gfzr0aCGNefu5qsPHV+oqr0K022TUrReuNzHH4VneJtjeK9GTgYbJ/764/lWqkYk1xVB+5Bz+Jrn/FZdfFlts58iEMcdhkmuictG/MzitUd3Gu4ZUDPvXKeCh9o8Ya1cHnBK/m/wD9auqiz5Cy7Tt27gcVy3wyXdLqlyed0wH8zXXKd5wMUrRkd2i4HFc34gPm+OdAtz0QSSn8j/gK31kaMcn86yl0+4ufFcOsPtWGGAxKmOST3/WuirUukl3RlTVm2dNE5BI7UU2PG3gCit/aEcp91QSQzxLNDIksbDKujAgj1BFZMnhXw5LPNNNotlM88nmyebEJAXxjcA2QDjrjGa+bvBvjLW/DcgbRr4yW2cvY3Byh+np9RXs3hb4qaB4hsmheQ2GogENbSHBJ9VPf+dfllHFwqLsz9FzLh/E4J8y96PdfqjjPix4H+D9rd7dT8EwLPOuVmtCYFLemVIXP4V4Tq/w58C3V+9uttqegSEkw/wCkCVHHsSCD+leqa54gnS51Lw/fD7VazyF4jJzt+npXGrYy3ETW5QvJC+Yy55/OiWIqRekrBRwdDltKN/M8Z+Ifw71Lw47XFoG1XSNgcX8UJUR5ONr9Qre1cSkIX5m+Zv5V9E/ETRLjVPAWoQoGNxbOLiNR/FgcjHfivAI4ZJTt8sgnsa9jD1+empM8HE0OSq4RGxabf/ZxeNaTraucCYoQhPsau2TK+5RyFUACuhtIby/8P3tvHMyfZYBPKCSQ4UjC+x5/SsOztvLPm4wzep4rajNzeplWhGGzHbVU84xWb4g27IMf3jWud2SPlrM1S0ubiSJYYWfn6Cu57HEtyHV877Qf7P8AhXQixt3YGSJXPHUZpkelW7NG8qFmQDGTWkkfpn8acYktiW8UaKFRQo9AMVegTA9fSmwx/wCz1q5DGBjOatIm5JCuBzj6VciTkAVNoemXur38VhptrJdXMp2pGgyT/n1r6O+F3wbsdFWLU/EgivdQGGS2+9FCff8Avt+n1rjxeNpYWPvPXsbUcPKq9NjyTwD8GdY8b3kOpa15mleH4uUJGJro9ygPRf8AaP4A19L+GNA0fwto0ek6Dp0Fnax87Y1wWP8AeY9Wb3NbbpwAB9AK5Lxp488O+E7yGx1eSY3MqeYI4U3FUzgMeR3FfKYjFYjH1OVL0SPZpUqeHjc6TzAeGQr9DS4Vhx+orhoPiz4FmZVOqSQsf+e0DKB9TjFbemeNvCuoYFp4g06Qk4CmYKSfo2DXJPBYiHxQf3GqrU5bM2JIx6D8KhaP6irIkSZPMj2up/iU5H51CUOfvECuVq25qiuY2/vD8aaY2HY/hVoLu460GH0bipsUc74x8P2/iPQZ9NuPkdhuhlxzG46NXz3BNd6Tq0+k6nGY7m2co6nv7j2PWvqUo3pmvOvjH4F/4SCyGraXEBq9ovRRj7Qg/g+vp+VdeGqJPllsyoyaZx2j2kOrSR20CgyyHA/xNej6Bor6DH5cG6ZT99s8E/SvMvhFdBLi5uJgVli/dbWGCp75r2bSr6NkGCDXoRpJLUwxFdylZFiCdZY/k4b0p0ryJEWz0HcVHeW9tJIJ0QeevIcdf/rVz/iHXby3snkhjhaNSVZm/i9cVx1cG3K8NghXVtT58+Kupef40vJpAHEAKqD0BH/1/wCVeb311JJFcsZGaWUrz6YOa6DxnfG6126VsBpGLH3yc1z5hG4BuORn8v8A61epQhyRSZlUfMznNdt2aVbqNMLL94Y4DjrU2iaW92wDKQPY10uoacZPDySqNx+0gDA7bef1xWn4Ysf9HPlxkE+tdTr+4ZwoXkJ/YthF4IWCDT4Zbu6vMvcOuZEReig9gec15rY6cZvFEWlyGZRNdeSfLTcwy2BgH6175ommvDZ4nA2hi351n+GfDq3HiyS70bT0N+SZdxUMyjuVz0P0rGji1TvzdTuq5fKvHmprSO53N1aQ6bFpNnbKBDZWwhUHrgBR/Suq0i6juLcQyYlhKlSrdMHqKxprCe1tj/aWl3vmbcmZ1JA/LgVHpN9HFMEHC57VxVJc/vI6qEOWPKeK+OPhbrPhvxBqNxo9rJdaRK/mW/knc6KTnay9eOnANcJqup3FjE0PzLMeNrDBX3r7XtbO01K1VvlWRfuse1cz4r8LaLqoa31jSLS7YcBpIgWA9Q3UfnXuYPMHOCj1R4ONwLp1HLoz4ssOb6NirfKwZiBnv1r0K31CNiMkj616r/wpjwnHM81u+owbz91ZlIA9BlTUMvwf0xmJt9Xu4x2Dxq2Px4r0aOIhFas86dNs8z0+ZW1O5m3cYVR+VZgh/tPxtdxGQqv2bYTjnGB/jXrdr8IJrckxazG+45O+Aj+RrE1P4cah4bv7rXXvoLmOYBGVVKlORgj1FaxxEJNRv1IdOSuyrKws9FmCkssNu2Nx54XvWB8K48aDM7DJkuGPT0AH+NX/ABHN5Ph7UG3f8sCPz4/rUXw6XyfC1vjOXZ3/ADautS/eL0MGvdZ0i2ysw61P5RAGKZE+Tt5qUNXXF2MWhVXB5zj2op6tgUVXOx8pbu1eEDOfVW9azrq6lYfvGDEdCw5H49awfCnj5rmI2usRLCR/y0KZjY+6np+Fbl7MbyJfK+zCI8+Yiqq49SRX5dVwVXDytNH7phM5oYunzQaa6/8ADFKzvtSm1iARzzyqrjcpckBe/WvW7K3LWwbzww29Mc/nXk+leIdAh1e30OyulluZ2x5//LNn7Lu9+g7V6to8jR5glwrAYI9KvEUZU0uZHzNbHU8TVfstkea/F2a/bybGK8lt7Z8tMI2KmT2JHb2rzzT9Oe6vUtrVSzf3uwHqa9O+Lmm3VzeWKWcZlllcoFUf54rf8H+EYPD+hvcXEyLMVLzzMcADHT6Cu6hUfs0eFiklUbHeFfB+m2HhqS5kmtxC0Tee0xwGJGCSe1eF/Zoor6eETLNErFYivIIB4Oa2fHHi2bXNQe1sXePTYz8qgnEh/vEf0rJsFUuPX1r6nLcA1HmqbvoeBiq6btEEgH93n2qdIOBxzVhIeT3q0kftVONnY5rlWKHnkAVYSEcYFWkiHvU6xDjvTsIrxwquPl61Mka46VKEycChgRQFi9oWv+IvDN4bvw9qBs5HXbJjjcPQ8Gu80b4/+ObDaup6bZ6inc+XhvplCP5GvM9xA6c+lU9Yv0sbCe7cA+Wucep7CvOxOX0K75prU7KOMqU1yrY+i9H/AGkdDciPV9Fu7V8cmGQNz9Gwf1r53/ag8TaV4t+JzaxotzPNaPZQqPMUrtYAggA155pVreeJL6ae6vGQJyW64J6ADsKi1azewvPs0lwZ2C53n0NYYLLYUK3PFmtfFe0hytFdGlX7ssi/RjVuDUNTi/1V/cLjp85P86qjpXQ+CPGeoeC76W7sDBmdPKkEtukqsvphga9WpKVODlFXZxwSlJJst6J8QfGOjMGsdYuYwP7kjJ/I16L4b/aR8YWLJHqTpdxjqJog36jBrEX4geCNc2jxB4J0KZzjdLaBrKQ/98HGfwrH8Z2HgCbRXv8Aw02r2V4hBNrcyJNEwJ52uAGyPcV56xFGvJQrU9X3X6nW6NSmuaEvxPo3wd+0V4c1TbHqVq9q5xl4WDgfVTgj9a9Z8P8AijQdeiDaTqlvcnGSithx9VPNfm0Rhty5B7EHFdh8OfEesWvinSrdL2QL9qjAcHDL8w71z4rI8NOLlC8X96Ko46pdKWp+hhIPGaY/sPyNMhdWTceMjtTmYEfer4xo9pHnHxL8PR6f5vibSYGjcsG1BEHDjp5mPX1/Osnw/r2BtMmce9erzRxzRtHMoZGGCrDIIrxPxl4fn8Ma4jQuHsLhmaJh/CBzsPuP5V6uDrqa9nLc5q0GnzI7mLWJb4izg+UP9+Tvj0FVfEg8y1lUAi1t49oVR99j0Aqh4Uf/AIl8c64Mk3Iz0VfWtrVp7O2sI/LnilkPMYBzz3c+wrqloYp6nyr8TNNlsdaIkykp5x/dOP8A9VYPns8IkYZkTHmKO49RXY/HTzU1SCQsGlufm9xk9/fFcDaTgpIe+10z6jFbU9YJly3Os8HapZC6Gn6g4WCSTG/bnAPfH4CvYNL8JaVJhLfVXVXGcraHP6mvBLHSJtWvIYrF0SeSMMNxwC23PNfS3wU1h9R8LaVJKtkLlY/LYMSXJUlc4H0rOpBbopVJRRPpngUzxzJflxA3yxjdtcj+8cdPpXQ+FfCGk6LfzXEFuxuCgXzWcsdvpXbjTLK8ZZrldzlcYBwB+AqSzht7PdHEq7cndkZzXDLDyk78x1RxslDlRwvjXUYbdE0lJQLi4Xcy558sHn8zxXHT6ZHdKzRgJKBlT05r2HWNC8Pa/ZmPVdNib+5OnyunuG6ivLfFvw58ZaG0l94b1X+07NDuEMnMqr9P4vwrvw0YQp8jOKdSfPzRZS0rVprdvJkyrKcEehrpSyalbgFgJAPkavK31zVG1BI9U0xYJQdrSpkAn3BrstF1Daq/NxXJVhKjPmievSnHE07SRcffHMYpVwQcGgIquCenpV278u7g8zA8xRx7+1c0viTSRM9tJexwzKcYkBXBHY9q9Shio1Y7aniYnCyoy8jYnnihTc/yAnALHAJ9K5L4o3Xl+FCuRumnVQB6ck/yrWuNV0fU7aSzbULaQOvISQEg9iPxrxjxNqtxH4ll0TUJ8mAjyCHyjqejfU134ZJzVziq3UWYHjWQp4auT03FVH51p+D08rw9YL6whvz5/rWH8RnKaFHH0LzD9Aa6jSoRDp1vGv8ADEo/QV7MfjOB/CjSjYGpB93jiq65XnjGKkRhjJyTXQmZtEoBB6iimbuKKd0B4ebyfq0rFh3zSNdXEiGBZpQjnLIHIU/h0queBnr6inQgBiw544rzJPm3O5O2x2XwjhsLjx7YpqEKzI5ZYlYZUSY+Un8a9V8ReOLLwzrcts1vcXE6D5h0BP1ri/2e9K+2eK3vGQlbOAsP99uB+mak+Ndq0XiJLorgTpwfocV59SjSxGK9nPax2UqtShS54HR+HPiDe+IvGFhFcW1ta2zPs2qNzc9Msau/H/xGLa3g8M2MxDyASXTKei9l/H+leS+H55rXUbe5UH91Ir/kc0eNtSu9Y8S3V0+9TO+7J/hToAK7/wCzacKkJQj7q/M55YudSL5nqUPtMUJCk/goyTWlptwrYJV1bsGxWZDAY1/dqMdz3NXbCMCTkNn+8a9ilzJnDKx0VkfMUntV1FHHX8q5m/1ybR5YkiiikSTJdHXIOP5VraZ4g0rUFClms5j/AAycp+fUVyV6fvuwJ6Gsg69zUig55z+dMKyR47g9HByD+IoDf7XPtXM7rcqxIGIP/wBajIzjHHpURc80xnIHfHtSuFiRyvPTNcz8QdyeH25PzyqP6/0reeQY/rXL/EGbOjInUmYfyNRJ6FJalLwNJHb2N3NIwUZX8eDWdrkkk2qzNKnltwNueg7Zp/ho28dhJcSAmaOXMZJOF4649ap3D+bdyyZyWalR1ZU9ARas2MkEUxNxCsyEYwVBxUQWjFddroyuWrmw0m7BaBxA4HCjjP4GsiGC4imIZZETnqCAauFfYGkx9ay9ir3KU3aww571LZzSWt1FcxMVeJg6sOoIphpPX6VbVxJntfhb9o3xNZrHHeXsV2oGCLq3BP8A30uDXpnh/wDaO0e6VV1LS8Hu1rOG/wDHW/xr44ABz0FCrk5DEGvm62U0JvTQ9aGNnHfU/QLRPi34F1QL5etC0cnG25Qp+vT9a1vEx0rxF4Yult7y2uwqeajRSBipHfj2zX5529xqUOGguJPbJ/xro/CPijVLXX9PSYsI2uUVyMjgsAa45ZNKnJShLY6I46nJWkj6S06+1K4nktorow2eMOu3+AV0tje6faWUl1dh3mkOy3gH90dOe1ZFjbq0Yjj4LnLH2FYmt6kqTSz/APLOBTt+gq5K5ETzL4w6j/aPjOZc8QkcehxzXEldtq7KOfmGB70vibUnm1Ca65MkkhLZ6807RG+0KzbScN09TW8YuMRt3djR0O+mt9UjWG3e5unXyreJe8hGAT7DrX1f8L9Dj8K+FLGzk2tcpEBI+PvMeWP5mvBfhNo0f286hOoeRWKo2Onrivd7OaaSJd0h4HHNZVHfYep3lhr8McTQyKS+flakkvlFsWZwCWzz71xwlaMBm5NMu7uTUGSGPcip1asrDOuvNS/0KONWA3Nj8Ku2Gu4Cxs3KjGfWuLkm80oqOWRc4pkVwzStGrYweDmnYEd1q2i+HNcTfqlvCspH+sXCsT/WuE13wLe6bM9zpcbXVht3fKcunrx3FbOn3EClfttwGA5we9b9n4lt1DyqQtvCmCSep71M48y1NaVR0pXieaaZOv3Q3Fcj8Q/Bkeq3P9p2RaO4PEoQ43ehrp9Yijlmkv8ASyEcsWeAHAOTnIqtZ6q4KmVShB6MK4KU3Cd0exWpKrCzPKz4Smtbe6u71S8cIO0McZNeVeONP8lk1i3ZlcuFk5J57Gvpz4sanFceFjFHFDE8o58tQuTkf/Xr5x+IO6HRY4yTiSYfoDX1+BSnQcmfI4tOFXlM7X75tS0XRQWzJJId3uRha9Gt1KoFHYV5bpsE9w2hosEjxpIWJC8cv/8AWr1SE4UDGDjmvSoN6s4ahKF+maXBAAzikAbBzk04YGd3H4VvcyFGcYAz+NFG0N1JBopXHY8KIZW2sMMexqQxtGQjYyeePStLWdPktp0W8hnhkHB3RkEY9Qaz5CTcYPbvXHZXsjr1PoH9mGxC6Hqt+yn5pVQHH91c/wBaxfj03l6np8LIBGsBZTjrk813f7ONs0fwwlYrt+0XEhD9yOB/Q1538fbh5PFIhwRHDCqoM9q8rCPmx8n2O6tphkedR3M7SBY/lUdzVm7lleJW/wBYV464NVI/kXsM1PBIpBi2B1/vH+lfUQd1Y8liW9yjRu6k5Ucg9RTopbiRg0cgC+oqtPH5V0SvSVDmq+n3TW+4lQy+hpe05Wkx8pb11o5LNkkb95GQUPv3FYsLcCpNWummZSwIzVaI8CuWrO87opLQ6fQdbvLSF4VbzImwNrc4+ldqvQHBBIBrzvQ08y5hQ9DKOn1r0TkLng1nVlewo6CEnOOnrmmvyvHrTn24JxTWztycAdeDWI7ldz6j9a5f4gHGmwAnG6XIHrxXU3cscNuZpvujoO7H0rhfGDzz20NzLgK8hCgegHb2rKT1sXFdRfDUccej3N5JzsLBQegOBzWZCOR19as282zw2sIPM056egxTIEy3uK6aMdCJvUkApStPC9aXHtXRymZFt60hXrUxBxTCopWGQsvemkHB9amK+1Rup2ntxUNDM2L7x/kaRZPLYH9KTJDGmsdzbm5NcDjqdPMX0lUthsqcZ5qzZz7LiORDyjBh+BzWcgYpv6envU9ou5tq/iaTvsCsfV6a6kelLHD/AK2eIMGz0B5rF1K3Z9DuWfIDRnBrz4eLJLazs4RJa+ZHbrG25+cgY55p1147v7i0a2WOzKMMELLz+tcksBVWtjpjiYHF+I0jh1Jh1XaD+NW/D21YX8s5ZjhAO5JxVHxA32jEohZCOGOQQas+EpIoJkkmdIwrAgscAEVlUptLlNoTTdz6C8F6Gmn6ZBtcDagzz1PeunW5mQ/u8MB0FefaJrtq0CE3gfj+A7v5V1GneKLGLA8maf8A7Z/41yypyRopJm39suZDh0ZRWvZzBId2wE9+axk8WWbLj+x58f7yisjWvEW9CLezmi9jIP6VKi2Vc6d763t1dY2DMW45qh9sZW+VsMepzXgPjr4iajpOv/ZLZAAgDOTnqew/CtDwz8U7fVLhLe8YW0pHVzhWP1rf6vK1zP2kdj2c3LySj948h9uFFY3jHxlHaouj2b424NwR2/2f6msNfiJ4Z025hjvJmu9x/erauMqPr0H86faWfwe1+YyW/iPVtKnkYsRcHcMn3IP6muaraGkkzqoK75itF4rMfPmGpG8TC8YDcAfU11Wm/BnwvqSiTT/Gk10h/wCeXlOf0ro9F+CnhaxkE1/fajfqvJR3EanHrtGf1rjc6CO/289jx/xZqMN2tuquXaIEEg15Z8UZf3VjF2y7fyr0DxE1u2tXhtYUitzM3logwFXPAH4V5n8S2Lalaw+kRPX1P/1q+voQ9nhlE+XxFT2tdyOs8I2qwaNZMyfN5Sn8+a6JU/iA61R0yExWcEeAdkajH0FaEZxwK7oKyOKTFC7R0z6mgg4PGBSk9sEe9LnpjGPpVkjSpJxjH9aKeFzzyKKVyj0e80OyvkEd9ZwXSdhLGG/nXD+J/gzpWqXEl5pVy+m3Eh3GIoDDn2AwV/Cvdn0eFuV/I1G+ksoJjP51+dUsXVpO8JH106NOekkcJ4P0ybwl4Rg0hxI/lKS0qqSpPfHp+NedfHfSfMtLDXosFX/cyY656gmvfPKeJCrLXnHxttoZfB106x/OrqTge9d2X42X1qLe7f5nNicOvZNLofNM/Lhe1PiYImaSdP35HvTW+Y4BwqivuYysfPNCSsWw2fug1mziRhmIb0HXHUGp9RlaOALHnJOW+npVaAtky27FW6lfX6VlOSk7DSFvixtIt6EEHGT3qvHU2oTtMkZZuOarpWUn7w7HReE8HUrbP9/1r0BguM9/rXn3hQ41G3b/AKaV6AQdvJBH0pS6EITGfmB5psm4IQBz2GcZp24Y4/Gms2FyeazZRzU41ae5Ed7DGEU8FG4x6Vj+Otwt7RTwNzYA6Diu0mUEEk8/WuM8fYzZp33Mc/lWfLZDUm2YJZliijGTtGfxNSQXDKefypgdFyTnd2FMEc1zKFjQsxPAWtublFa5ox3K8AirEckbHhhWMFkV3jxko204PenFnjOHVlP+0MVpGvcl0zaIB9KaV71mLcuo4Y1Ol50z+NaKomTylorUE4Ijb8KetxGR6U2dleI7Tn5qG0wRkgcmnRxhj7Ac0oX5vxqVvkXaOvU/WuVR1Nrjcl5QiAD6dq2vDunpdXwiZtqhS5Pc47VlQLtG7uf5VrWjSW5E0bbWA4IqZx7Di+5jyIPMb6mljjG4c8d6eepPuaULxW3KZ3FiYrIOTg8da0mYLp8ijiRSGHHameGreG61+xt59ojkmVW3dPxr2Wfwtp4Hl3Gj2sykdQuCR7EVxYlxhNXOuipSi7Hjthr15aY22tqxHRlUxt9coRXRad8QLqEgSzahCP8AfWZfyYZ/WurvPAHhy4GYY76zb0SQMP1Fcl4q8CyaTYyX1td/aIo+XVk2sB6+9VGrRqOxLhUgjqdI+IxLqqXOmz57TxNC38yK6ZvFNvfwrvtY4Wxy0bbh+lfPbIO4qW2ury1wbe4kj9gePyrX6rRe8SFiJ9z1LVIIL67leaJZAzHAcZ4rGu/CujXHJtfKPrESv6dKyfDniC8vL+CzuOSWwGX+tdqFOeMEV08kEkomDcr3ZxVz4FVSWtNQdTjgSL3+o/wrnJxqGk6iLW8LKwIP3uHX1B9K9ZG3H3T9fWuT+JtvC2l21ycCVJdi/Qg5/kKxq0ItXsawqyT3NDTIbr7PFe6Xqk8W4blJPI9sjmuq0vx58RNMjNtHrUlxAw2MHffhT1xu6fhXHfDqQy6Aof8AglZQfyP9a6URr2z15rB4DD1Em4myxtaGnMNaVnYs2eTmvPfGp+1eMYYRkgeVGB9T/wDXr0YRtxjua86us3XxIC8cXIH/AHyP/rV1VFokcsNW2emQ7Sw4qYDb16+1VY1wCec/Wpoicds1ujMnPIwcfjSkZAH60zcv3u9P3dlximgFHC9cj+tFCsvrx70UXCx9MhWUcU3zQv3hRRX5mfZle6ZXU8A/UVw/jK0h1DTriymX5JUKn/GiirptxkmiZK6sfMus6DfW2uyadsBkDcYYcj1rq/B/w9e4nSbUShUHPlA5DH3PpRRX1GNxlWNGPK7XR5GHw8HN3Wx3118J/CusWxjktnsZXH+ttWxz9DxXBeJfgH4k0dXvdHvLbVLVBuILCGVR7g/KfzoorxsPmOIhUS5rrzOythaUo7Hlmsac8e6QAKyEh0yP0rKWiivsp7p9zwWraGzoEnlzxvz8sgP616Vt3AZooolsjLqMZWzjsaiLDJXvRRWZRC7FmxgYFcb8QmJls/8Adb+lFFRIcdynb6TJPpcF5uTy2lEXo2Tk/wAhXSRww29sIoYlVFH50UUoSbWpUlqcnc2s0FxNJKoAd8jBz61dJLKNy5GKKKlDIJbW2Y/dKN6rxVaSxYH93Ln/AHhRRVpk9SCVZofvrx9amtm3Wwz3Y0UVrBu4pIcURI/NDZY9Bjp70lpzhjzySc0UVctyVsEWWKr6mtC5YJEI+cnFFFZvcoz05ANP28UUVsiGXdGlhtdVtbi4VmhSUFwvXFe5aVr9pb2yzwO91Y90kByPpnkGiiuLG01JJs6sLJptHUwR6fqCpJbMQZEDhWUjg1xHxbU2fhe7Q5y21fzIoorysP8Axkjtq/Azw3BpCOaKK+hZ46NLwjtXXoGboM4474r0dD8vHU9u1FFUgHLnpXIfE+TbY2cXHMjN09B/9eiioqfCyobmn8PINvhmNgBl3dj+eP6V0m1guABz1ooqobIT3FiRQSy5yfU5rzjw0PtXxDkl7LJLJ/Mf1ooqJ7ocdmelovJ/Xnin+WxGVHX3ooroMeoozgk8jvSlenB9qKKSGxkm/gBsfSiiigD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7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945" y="764893"/>
            <a:ext cx="2327462" cy="232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2565" y="3199654"/>
            <a:ext cx="2482803" cy="3325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498" y="3275807"/>
            <a:ext cx="2368646" cy="31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29226" y="3276616"/>
            <a:ext cx="2854221" cy="213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665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398" y="1510994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GB" altLang="en-US" sz="2800" dirty="0">
                <a:latin typeface="Arial" charset="0"/>
                <a:ea typeface="Arial" charset="0"/>
                <a:cs typeface="Arial" charset="0"/>
              </a:rPr>
              <a:t>Adventure Residential</a:t>
            </a:r>
          </a:p>
          <a:p>
            <a:pPr marL="342900" indent="-342900">
              <a:buFont typeface="Arial" charset="0"/>
              <a:buChar char="•"/>
            </a:pPr>
            <a:r>
              <a:rPr lang="en-GB" altLang="en-US" sz="2800" dirty="0">
                <a:latin typeface="Arial" charset="0"/>
                <a:ea typeface="Arial" charset="0"/>
                <a:cs typeface="Arial" charset="0"/>
              </a:rPr>
              <a:t>Norton Barracks walk </a:t>
            </a:r>
          </a:p>
          <a:p>
            <a:pPr marL="342900" indent="-342900">
              <a:buFont typeface="Arial" charset="0"/>
              <a:buChar char="•"/>
            </a:pPr>
            <a:r>
              <a:rPr lang="en-GB" altLang="en-US" sz="2800" dirty="0">
                <a:latin typeface="Arial" charset="0"/>
                <a:ea typeface="Arial" charset="0"/>
                <a:cs typeface="Arial" charset="0"/>
              </a:rPr>
              <a:t>St James’ Church </a:t>
            </a:r>
          </a:p>
          <a:p>
            <a:pPr marL="342900" indent="-342900">
              <a:buFont typeface="Arial" charset="0"/>
              <a:buChar char="•"/>
            </a:pPr>
            <a:r>
              <a:rPr lang="en-GB" altLang="en-US" sz="2800" dirty="0">
                <a:latin typeface="Arial" charset="0"/>
                <a:ea typeface="Arial" charset="0"/>
                <a:cs typeface="Arial" charset="0"/>
              </a:rPr>
              <a:t>Bell Boating</a:t>
            </a:r>
          </a:p>
          <a:p>
            <a:pPr marL="342900" indent="-342900">
              <a:buFont typeface="Arial" charset="0"/>
              <a:buChar char="•"/>
            </a:pPr>
            <a:r>
              <a:rPr lang="en-GB" altLang="en-US" sz="2800" dirty="0">
                <a:latin typeface="Arial" charset="0"/>
                <a:ea typeface="Arial" charset="0"/>
                <a:cs typeface="Arial" charset="0"/>
              </a:rPr>
              <a:t>Multiple sporting activities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26894"/>
            <a:ext cx="7799294" cy="123712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5400" b="1" dirty="0">
                <a:latin typeface="Arial" charset="0"/>
                <a:ea typeface="Arial" charset="0"/>
                <a:cs typeface="Arial" charset="0"/>
              </a:rPr>
              <a:t>Trips</a:t>
            </a:r>
            <a:endParaRPr lang="en-US" altLang="en-US" sz="3200" b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81" t="56767" r="3035" b="1427"/>
          <a:stretch/>
        </p:blipFill>
        <p:spPr>
          <a:xfrm>
            <a:off x="7590854" y="3793345"/>
            <a:ext cx="4428187" cy="28950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56" r="29311" b="45193"/>
          <a:stretch/>
        </p:blipFill>
        <p:spPr>
          <a:xfrm>
            <a:off x="7731473" y="726141"/>
            <a:ext cx="4146951" cy="26844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23364"/>
            <a:ext cx="4324137" cy="21260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4838" y="915763"/>
            <a:ext cx="2427123" cy="2460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3543" y="3793345"/>
            <a:ext cx="2109711" cy="282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3965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534400" cy="874059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5400" b="1" dirty="0">
                <a:latin typeface="Arial" charset="0"/>
                <a:ea typeface="Arial" charset="0"/>
                <a:cs typeface="Arial" charset="0"/>
              </a:rPr>
              <a:t>Topics in Year 4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145769" y="874059"/>
            <a:ext cx="9858842" cy="588164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lvl="0">
              <a:lnSpc>
                <a:spcPct val="170000"/>
              </a:lnSpc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Ancient Egyptians</a:t>
            </a:r>
          </a:p>
          <a:p>
            <a:pPr>
              <a:lnSpc>
                <a:spcPct val="170000"/>
              </a:lnSpc>
            </a:pPr>
            <a:r>
              <a:rPr lang="en-GB" altLang="en-US" dirty="0">
                <a:latin typeface="Arial" charset="0"/>
                <a:ea typeface="Arial" charset="0"/>
                <a:cs typeface="Arial" charset="0"/>
              </a:rPr>
              <a:t>Norton Local Study (The Barracks)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The Ancient Maya </a:t>
            </a:r>
            <a:r>
              <a:rPr lang="en-GB" altLang="en-US" dirty="0">
                <a:latin typeface="Arial" charset="0"/>
                <a:ea typeface="Arial" charset="0"/>
                <a:cs typeface="Arial" charset="0"/>
              </a:rPr>
              <a:t>(South America – includes a D&amp;T project Mayan mask-making)</a:t>
            </a:r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170000"/>
              </a:lnSpc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Rainforests </a:t>
            </a:r>
            <a:r>
              <a:rPr lang="en-GB" altLang="en-US" dirty="0">
                <a:latin typeface="Arial" charset="0"/>
                <a:ea typeface="Arial" charset="0"/>
                <a:cs typeface="Arial" charset="0"/>
              </a:rPr>
              <a:t>Rainforests (Includes a D&amp;T sewing project)</a:t>
            </a:r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170000"/>
              </a:lnSpc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Great Rivers </a:t>
            </a:r>
            <a:r>
              <a:rPr lang="en-GB" altLang="en-US" dirty="0">
                <a:latin typeface="Arial" charset="0"/>
                <a:ea typeface="Arial" charset="0"/>
                <a:cs typeface="Arial" charset="0"/>
              </a:rPr>
              <a:t>(Severn and Amazon)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Britain from Above </a:t>
            </a:r>
            <a:r>
              <a:rPr lang="en-GB" altLang="en-US" dirty="0">
                <a:latin typeface="Arial" charset="0"/>
                <a:ea typeface="Arial" charset="0"/>
                <a:cs typeface="Arial" charset="0"/>
              </a:rPr>
              <a:t>(Maps &amp; Physical Features)</a:t>
            </a:r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170000"/>
              </a:lnSpc>
            </a:pPr>
            <a:endParaRPr lang="en-GB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355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927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68796"/>
            <a:ext cx="10461812" cy="767090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3600" dirty="0">
                <a:latin typeface="Arial" charset="0"/>
                <a:ea typeface="Arial" charset="0"/>
                <a:cs typeface="Arial" charset="0"/>
              </a:rPr>
              <a:t>Taking responsibility for our world through being courageous advocates!</a:t>
            </a:r>
          </a:p>
        </p:txBody>
      </p:sp>
      <p:pic>
        <p:nvPicPr>
          <p:cNvPr id="2662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1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65" y="5243279"/>
            <a:ext cx="2113197" cy="15848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597" y="5243279"/>
            <a:ext cx="2118334" cy="15887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548" y="5262101"/>
            <a:ext cx="2118334" cy="15887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840" y="5244891"/>
            <a:ext cx="2118334" cy="158875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85047" y="252804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7882" y="2259249"/>
            <a:ext cx="11109447" cy="273036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10307630" cy="6725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Bef>
                <a:spcPts val="1200"/>
              </a:spcBef>
            </a:pPr>
            <a:r>
              <a:rPr lang="en-GB" sz="3800" b="1" kern="0" dirty="0">
                <a:latin typeface="Arial" charset="0"/>
                <a:ea typeface="Arial" charset="0"/>
                <a:cs typeface="Arial" charset="0"/>
              </a:rPr>
              <a:t>Environmental and Sustainable Citizenship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91917" y="5262102"/>
            <a:ext cx="2680447" cy="160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6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52521"/>
            <a:ext cx="8534400" cy="84739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5400" b="1" dirty="0">
                <a:latin typeface="Arial" charset="0"/>
                <a:ea typeface="Arial" charset="0"/>
                <a:cs typeface="Arial" charset="0"/>
              </a:rPr>
              <a:t>Swimming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507" y="1233783"/>
            <a:ext cx="9710412" cy="2895787"/>
          </a:xfrm>
        </p:spPr>
        <p:txBody>
          <a:bodyPr>
            <a:noAutofit/>
          </a:bodyPr>
          <a:lstStyle/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Swimming on a Friday (dates TBC) 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Pershore Leisure Centre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Children have half an hour in the pool 11.15 –11.45 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Groups are sorted by the qualified swimming instructor.</a:t>
            </a:r>
          </a:p>
        </p:txBody>
      </p:sp>
      <p:pic>
        <p:nvPicPr>
          <p:cNvPr id="2662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612" y="4387850"/>
            <a:ext cx="3331210" cy="2470150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458" y="4387850"/>
            <a:ext cx="2106706" cy="247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54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793037" cy="9112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5400" b="1" dirty="0">
                <a:latin typeface="Arial" charset="0"/>
                <a:ea typeface="Arial" charset="0"/>
                <a:cs typeface="Arial" charset="0"/>
              </a:rPr>
              <a:t>Reading</a:t>
            </a:r>
            <a:endParaRPr lang="en-US" altLang="en-US" sz="54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15152" y="1220506"/>
            <a:ext cx="9480177" cy="50727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3200" b="1" dirty="0">
                <a:latin typeface="Arial" charset="0"/>
                <a:ea typeface="Arial" charset="0"/>
                <a:cs typeface="Arial" charset="0"/>
              </a:rPr>
              <a:t>Shared reading – </a:t>
            </a:r>
            <a:r>
              <a:rPr lang="en-GB" altLang="en-US" sz="3200" dirty="0">
                <a:latin typeface="Arial" charset="0"/>
                <a:ea typeface="Arial" charset="0"/>
                <a:cs typeface="Arial" charset="0"/>
              </a:rPr>
              <a:t>during lessons, every day, cross-curricular.</a:t>
            </a:r>
          </a:p>
          <a:p>
            <a:r>
              <a:rPr lang="en-GB" altLang="en-US" sz="3200" b="1" dirty="0">
                <a:latin typeface="Arial" charset="0"/>
                <a:ea typeface="Arial" charset="0"/>
                <a:cs typeface="Arial" charset="0"/>
              </a:rPr>
              <a:t>Home readers –</a:t>
            </a:r>
            <a:r>
              <a:rPr lang="en-GB" altLang="en-US" sz="3200" dirty="0">
                <a:latin typeface="Arial" charset="0"/>
                <a:ea typeface="Arial" charset="0"/>
                <a:cs typeface="Arial" charset="0"/>
              </a:rPr>
              <a:t> Change as often as you wish, within your ZPD. Please read at home daily and record in your home school link book</a:t>
            </a:r>
          </a:p>
          <a:p>
            <a:r>
              <a:rPr lang="en-GB" altLang="en-US" sz="3200" b="1" dirty="0">
                <a:latin typeface="Arial" charset="0"/>
                <a:ea typeface="Arial" charset="0"/>
                <a:cs typeface="Arial" charset="0"/>
              </a:rPr>
              <a:t>AR ZPD </a:t>
            </a:r>
            <a:r>
              <a:rPr lang="en-GB" altLang="en-US" sz="3200" dirty="0">
                <a:latin typeface="Arial" charset="0"/>
                <a:ea typeface="Arial" charset="0"/>
                <a:cs typeface="Arial" charset="0"/>
              </a:rPr>
              <a:t>–</a:t>
            </a:r>
            <a:r>
              <a:rPr lang="en-GB" altLang="en-US" sz="3200" b="1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altLang="en-US" sz="3200" dirty="0">
                <a:latin typeface="Arial" charset="0"/>
                <a:ea typeface="Arial" charset="0"/>
                <a:cs typeface="Arial" charset="0"/>
              </a:rPr>
              <a:t>These will be regularly reviewed throughout the year and communicated in the home school link books.</a:t>
            </a:r>
          </a:p>
          <a:p>
            <a:r>
              <a:rPr lang="en-GB" altLang="en-US" sz="3200" b="1" dirty="0">
                <a:latin typeface="Arial" charset="0"/>
                <a:ea typeface="Arial" charset="0"/>
                <a:cs typeface="Arial" charset="0"/>
              </a:rPr>
              <a:t>Class Read </a:t>
            </a:r>
            <a:r>
              <a:rPr lang="en-GB" altLang="en-US" sz="3200" dirty="0">
                <a:latin typeface="Arial" charset="0"/>
                <a:ea typeface="Arial" charset="0"/>
                <a:cs typeface="Arial" charset="0"/>
              </a:rPr>
              <a:t>– Read at the end of the day.</a:t>
            </a:r>
            <a:endParaRPr lang="en-GB" altLang="en-US" sz="36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9389" y="2178424"/>
            <a:ext cx="1926291" cy="25683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19698" y="4945623"/>
            <a:ext cx="2145675" cy="1609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512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49624" y="1365826"/>
            <a:ext cx="9533964" cy="39703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altLang="en-US" sz="2800" dirty="0">
                <a:latin typeface="Arial" charset="0"/>
                <a:ea typeface="Arial" charset="0"/>
                <a:cs typeface="Arial" charset="0"/>
              </a:rPr>
              <a:t>All aspects of maths are covered (place value, four operations, fractions, shape, measures, time etc.)</a:t>
            </a:r>
          </a:p>
          <a:p>
            <a:pPr marL="285750" indent="-285750">
              <a:buFont typeface="Arial" charset="0"/>
              <a:buChar char="•"/>
            </a:pPr>
            <a:r>
              <a:rPr lang="en-GB" altLang="en-US" sz="2800" dirty="0">
                <a:latin typeface="Arial" charset="0"/>
                <a:ea typeface="Arial" charset="0"/>
                <a:cs typeface="Arial" charset="0"/>
              </a:rPr>
              <a:t>Problem solving (Problem Solving Mondays!)</a:t>
            </a:r>
          </a:p>
          <a:p>
            <a:pPr marL="285750" indent="-285750">
              <a:buFont typeface="Arial" charset="0"/>
              <a:buChar char="•"/>
            </a:pPr>
            <a:r>
              <a:rPr lang="en-GB" altLang="en-US" sz="2800" dirty="0">
                <a:latin typeface="Arial" charset="0"/>
                <a:ea typeface="Arial" charset="0"/>
                <a:cs typeface="Arial" charset="0"/>
              </a:rPr>
              <a:t>We complete oral, practical and written work</a:t>
            </a:r>
          </a:p>
          <a:p>
            <a:pPr marL="285750" indent="-285750">
              <a:buFont typeface="Arial" charset="0"/>
              <a:buChar char="•"/>
            </a:pPr>
            <a:r>
              <a:rPr lang="en-GB" altLang="en-US" sz="2800" dirty="0">
                <a:latin typeface="Arial"/>
                <a:ea typeface="Arial" charset="0"/>
                <a:cs typeface="Arial"/>
              </a:rPr>
              <a:t>CPA maths policy (concrete, pictorial, abstract)</a:t>
            </a:r>
          </a:p>
          <a:p>
            <a:pPr marL="285750" indent="-285750">
              <a:buFont typeface="Arial" charset="0"/>
              <a:buChar char="•"/>
            </a:pPr>
            <a:r>
              <a:rPr lang="en-GB" altLang="en-US" sz="2800" dirty="0">
                <a:latin typeface="Arial"/>
                <a:ea typeface="Arial" charset="0"/>
                <a:cs typeface="Arial"/>
              </a:rPr>
              <a:t>Three part lesson structure (Do it, Secure it, Deepen it)</a:t>
            </a:r>
          </a:p>
          <a:p>
            <a:pPr marL="285750" indent="-285750">
              <a:buFont typeface="Arial" charset="0"/>
              <a:buChar char="•"/>
            </a:pPr>
            <a:r>
              <a:rPr lang="en-GB" sz="2800" dirty="0">
                <a:latin typeface="Arial" charset="0"/>
                <a:ea typeface="Arial" charset="0"/>
                <a:cs typeface="Arial" charset="0"/>
              </a:rPr>
              <a:t>Mastery approach - learning approaches aim to ensure that all pupils have mastered key concepts before moving on to the next topic</a:t>
            </a:r>
            <a:endParaRPr lang="en-GB" altLang="en-US" sz="28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0"/>
            <a:ext cx="7056437" cy="7000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5400" b="1" dirty="0">
                <a:latin typeface="Arial" charset="0"/>
                <a:ea typeface="Arial" charset="0"/>
                <a:cs typeface="Arial" charset="0"/>
              </a:rPr>
              <a:t>Maths</a:t>
            </a:r>
          </a:p>
        </p:txBody>
      </p:sp>
    </p:spTree>
    <p:extLst>
      <p:ext uri="{BB962C8B-B14F-4D97-AF65-F5344CB8AC3E}">
        <p14:creationId xmlns:p14="http://schemas.microsoft.com/office/powerpoint/2010/main" val="1311293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58250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Arial" charset="0"/>
                <a:ea typeface="Arial" charset="0"/>
                <a:cs typeface="Arial" charset="0"/>
              </a:rPr>
              <a:t>School Christian Values </a:t>
            </a: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688975" y="1804988"/>
            <a:ext cx="23209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Trust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89065" y="1626182"/>
            <a:ext cx="180022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457200">
              <a:defRPr/>
            </a:pPr>
            <a:r>
              <a:rPr lang="en-GB" sz="4800" dirty="0">
                <a:solidFill>
                  <a:srgbClr val="F79646"/>
                </a:solidFill>
                <a:latin typeface="Century Gothic" panose="020B0502020202020204"/>
              </a:rPr>
              <a:t>Love</a:t>
            </a:r>
          </a:p>
        </p:txBody>
      </p:sp>
      <p:sp>
        <p:nvSpPr>
          <p:cNvPr id="6" name="Rectangle 5"/>
          <p:cNvSpPr/>
          <p:nvPr/>
        </p:nvSpPr>
        <p:spPr>
          <a:xfrm rot="20128744">
            <a:off x="122399" y="3277224"/>
            <a:ext cx="295786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en-US" sz="5400" b="1" dirty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Century Gothic" panose="020B0502020202020204"/>
              </a:rPr>
              <a:t>Respect</a:t>
            </a:r>
          </a:p>
        </p:txBody>
      </p:sp>
      <p:sp>
        <p:nvSpPr>
          <p:cNvPr id="7" name="Rectangle 6"/>
          <p:cNvSpPr/>
          <p:nvPr/>
        </p:nvSpPr>
        <p:spPr>
          <a:xfrm rot="20965363">
            <a:off x="6769710" y="1996367"/>
            <a:ext cx="383149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en-US" sz="5400" b="1" dirty="0">
                <a:ln w="12700" cmpd="sng">
                  <a:solidFill>
                    <a:srgbClr val="8064A2"/>
                  </a:solidFill>
                  <a:prstDash val="solid"/>
                </a:ln>
                <a:gradFill>
                  <a:gsLst>
                    <a:gs pos="0">
                      <a:srgbClr val="8064A2"/>
                    </a:gs>
                    <a:gs pos="4000">
                      <a:srgbClr val="8064A2">
                        <a:lumMod val="60000"/>
                        <a:lumOff val="40000"/>
                      </a:srgbClr>
                    </a:gs>
                    <a:gs pos="87000">
                      <a:srgbClr val="8064A2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latin typeface="Century Gothic" panose="020B0502020202020204"/>
              </a:rPr>
              <a:t>Friendship</a:t>
            </a:r>
            <a:endParaRPr lang="en-GB" sz="5400" b="1" dirty="0">
              <a:ln w="12700" cmpd="sng">
                <a:solidFill>
                  <a:srgbClr val="8064A2"/>
                </a:solidFill>
                <a:prstDash val="solid"/>
              </a:ln>
              <a:gradFill>
                <a:gsLst>
                  <a:gs pos="0">
                    <a:srgbClr val="8064A2"/>
                  </a:gs>
                  <a:gs pos="4000">
                    <a:srgbClr val="8064A2">
                      <a:lumMod val="60000"/>
                      <a:lumOff val="40000"/>
                    </a:srgbClr>
                  </a:gs>
                  <a:gs pos="87000">
                    <a:srgbClr val="8064A2">
                      <a:lumMod val="20000"/>
                      <a:lumOff val="80000"/>
                    </a:srgbClr>
                  </a:gs>
                </a:gsLst>
                <a:lin ang="5400000"/>
              </a:gradFill>
              <a:latin typeface="Century Gothic" panose="020B0502020202020204"/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8436704" y="3551141"/>
            <a:ext cx="24479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3200" dirty="0">
                <a:solidFill>
                  <a:srgbClr val="FF000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Compassion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2023831" y="4757872"/>
            <a:ext cx="308129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en-US" sz="5400" b="1" dirty="0">
                <a:ln w="12700">
                  <a:solidFill>
                    <a:srgbClr val="4F81BD"/>
                  </a:solidFill>
                  <a:prstDash val="solid"/>
                </a:ln>
                <a:pattFill prst="pct50">
                  <a:fgClr>
                    <a:srgbClr val="4F81BD"/>
                  </a:fgClr>
                  <a:bgClr>
                    <a:srgbClr val="4F81B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F81BD"/>
                  </a:outerShdw>
                </a:effectLst>
                <a:latin typeface="Century Gothic" panose="020B0502020202020204"/>
              </a:rPr>
              <a:t>Courage</a:t>
            </a:r>
          </a:p>
        </p:txBody>
      </p:sp>
      <p:sp>
        <p:nvSpPr>
          <p:cNvPr id="10" name="TextBox 9"/>
          <p:cNvSpPr txBox="1"/>
          <p:nvPr/>
        </p:nvSpPr>
        <p:spPr>
          <a:xfrm rot="1162681">
            <a:off x="5129487" y="4017960"/>
            <a:ext cx="29241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457200">
              <a:defRPr/>
            </a:pPr>
            <a:r>
              <a:rPr lang="en-GB" sz="3600" dirty="0">
                <a:solidFill>
                  <a:srgbClr val="F79646"/>
                </a:solidFill>
                <a:latin typeface="Century Gothic" panose="020B0502020202020204"/>
              </a:rPr>
              <a:t>Forgiveness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5462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-1" y="0"/>
            <a:ext cx="10448365" cy="684587"/>
          </a:xfrm>
        </p:spPr>
        <p:txBody>
          <a:bodyPr>
            <a:normAutofit fontScale="90000"/>
          </a:bodyPr>
          <a:lstStyle/>
          <a:p>
            <a:r>
              <a:rPr lang="en-GB" altLang="en-US" sz="4500" b="1" dirty="0">
                <a:latin typeface="Arial" charset="0"/>
                <a:ea typeface="Arial" charset="0"/>
                <a:cs typeface="Arial" charset="0"/>
              </a:rPr>
              <a:t>Behaviour Policy – a positive approach</a:t>
            </a:r>
            <a:endParaRPr lang="en-US" altLang="en-US" sz="45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E04FBC-57D6-1114-7289-D7AF023A89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E2BB9F-92CD-B586-6927-D563F23580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14" y="989806"/>
            <a:ext cx="9786728" cy="572997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296105" y="989806"/>
            <a:ext cx="9372330" cy="4228739"/>
          </a:xfr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GB" sz="1800" dirty="0">
                <a:latin typeface="Arial" charset="0"/>
                <a:ea typeface="Arial" charset="0"/>
                <a:cs typeface="Arial" charset="0"/>
              </a:rPr>
              <a:t>School expectations – RRS - </a:t>
            </a:r>
            <a:r>
              <a:rPr lang="en-GB" sz="1800" b="1" dirty="0">
                <a:latin typeface="Arial" charset="0"/>
                <a:ea typeface="Arial" charset="0"/>
                <a:cs typeface="Arial" charset="0"/>
              </a:rPr>
              <a:t>Be Respectful, Be Responsible, Be Safe</a:t>
            </a:r>
          </a:p>
          <a:p>
            <a:pPr algn="l">
              <a:lnSpc>
                <a:spcPct val="120000"/>
              </a:lnSpc>
            </a:pPr>
            <a:r>
              <a:rPr lang="en-GB" sz="1800" b="1" dirty="0">
                <a:latin typeface="Arial" charset="0"/>
                <a:ea typeface="Arial" charset="0"/>
                <a:cs typeface="Arial" charset="0"/>
              </a:rPr>
              <a:t>Positive behaviour praised </a:t>
            </a:r>
            <a:r>
              <a:rPr lang="en-GB" sz="1800" dirty="0">
                <a:latin typeface="Arial" charset="0"/>
                <a:ea typeface="Arial" charset="0"/>
                <a:cs typeface="Arial" charset="0"/>
              </a:rPr>
              <a:t>through:</a:t>
            </a:r>
          </a:p>
          <a:p>
            <a:pPr lvl="1">
              <a:lnSpc>
                <a:spcPct val="120000"/>
              </a:lnSpc>
            </a:pPr>
            <a:r>
              <a:rPr lang="en-GB" sz="1800" b="1" dirty="0">
                <a:latin typeface="Arial"/>
                <a:ea typeface="Arial" charset="0"/>
                <a:cs typeface="Arial"/>
              </a:rPr>
              <a:t>Good News Cards </a:t>
            </a:r>
            <a:r>
              <a:rPr lang="en-GB" sz="1800" dirty="0">
                <a:latin typeface="Arial"/>
                <a:ea typeface="Arial" charset="0"/>
                <a:cs typeface="Arial"/>
              </a:rPr>
              <a:t>- children going above and beyond expectations - sent home on same day stating which behaviour being shown.</a:t>
            </a:r>
          </a:p>
          <a:p>
            <a:pPr lvl="1">
              <a:lnSpc>
                <a:spcPct val="120000"/>
              </a:lnSpc>
            </a:pPr>
            <a:r>
              <a:rPr lang="en-GB" sz="1800" b="1" dirty="0">
                <a:latin typeface="Arial"/>
                <a:ea typeface="Arial" charset="0"/>
                <a:cs typeface="Arial"/>
              </a:rPr>
              <a:t>Congratulations Cards</a:t>
            </a:r>
          </a:p>
          <a:p>
            <a:pPr lvl="1">
              <a:lnSpc>
                <a:spcPct val="120000"/>
              </a:lnSpc>
            </a:pPr>
            <a:r>
              <a:rPr lang="en-GB" sz="1800" b="1" dirty="0">
                <a:latin typeface="Arial"/>
                <a:ea typeface="Arial" charset="0"/>
                <a:cs typeface="Arial"/>
              </a:rPr>
              <a:t>House Points</a:t>
            </a:r>
          </a:p>
          <a:p>
            <a:pPr lvl="1">
              <a:lnSpc>
                <a:spcPct val="120000"/>
              </a:lnSpc>
            </a:pPr>
            <a:r>
              <a:rPr lang="en-GB" sz="1800" b="1" dirty="0">
                <a:latin typeface="Arial"/>
                <a:ea typeface="Arial" charset="0"/>
                <a:cs typeface="Arial"/>
              </a:rPr>
              <a:t>Jar of Joy</a:t>
            </a:r>
            <a:r>
              <a:rPr lang="en-GB" sz="1800" dirty="0">
                <a:latin typeface="Arial"/>
                <a:ea typeface="Arial" charset="0"/>
                <a:cs typeface="Arial"/>
              </a:rPr>
              <a:t> – jar filled up every time the School Value is demonstrated for that half term. Class decides on reward once full</a:t>
            </a:r>
          </a:p>
          <a:p>
            <a:pPr lvl="1">
              <a:lnSpc>
                <a:spcPct val="120000"/>
              </a:lnSpc>
            </a:pPr>
            <a:r>
              <a:rPr lang="en-GB" sz="1800" b="1" dirty="0">
                <a:latin typeface="Arial"/>
                <a:ea typeface="Arial" charset="0"/>
                <a:cs typeface="Arial"/>
              </a:rPr>
              <a:t>Zones of Regulation- </a:t>
            </a:r>
            <a:r>
              <a:rPr lang="en-GB" sz="1800" dirty="0">
                <a:latin typeface="Arial"/>
                <a:ea typeface="Arial" charset="0"/>
                <a:cs typeface="Arial"/>
              </a:rPr>
              <a:t>based on ‘Inside Out’ to help manage emotions</a:t>
            </a:r>
            <a:endParaRPr lang="en-GB" sz="1800" b="1" dirty="0">
              <a:latin typeface="Arial"/>
              <a:ea typeface="Arial" charset="0"/>
              <a:cs typeface="Arial"/>
            </a:endParaRPr>
          </a:p>
        </p:txBody>
      </p:sp>
      <p:pic>
        <p:nvPicPr>
          <p:cNvPr id="3277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-1" y="0"/>
            <a:ext cx="10448365" cy="684587"/>
          </a:xfrm>
        </p:spPr>
        <p:txBody>
          <a:bodyPr>
            <a:normAutofit fontScale="90000"/>
          </a:bodyPr>
          <a:lstStyle/>
          <a:p>
            <a:r>
              <a:rPr lang="en-GB" altLang="en-US" sz="4500" b="1" dirty="0">
                <a:latin typeface="Arial" charset="0"/>
                <a:ea typeface="Arial" charset="0"/>
                <a:cs typeface="Arial" charset="0"/>
              </a:rPr>
              <a:t>Behaviour Policy – a positive approach</a:t>
            </a:r>
            <a:endParaRPr lang="en-US" altLang="en-US" sz="4500" b="1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2036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" y="1"/>
            <a:ext cx="4625788" cy="7395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Arial" charset="0"/>
                <a:ea typeface="Arial" charset="0"/>
                <a:cs typeface="Arial" charset="0"/>
              </a:rPr>
              <a:t>Assessment</a:t>
            </a:r>
            <a:endParaRPr lang="en-US" altLang="en-US" sz="45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57274" y="873045"/>
            <a:ext cx="8190939" cy="379226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400" dirty="0">
                <a:ln>
                  <a:solidFill>
                    <a:sysClr val="windowText" lastClr="000000"/>
                  </a:solidFill>
                </a:ln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Ongoing teacher assessment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400" dirty="0">
              <a:ln>
                <a:solidFill>
                  <a:sysClr val="windowText" lastClr="000000"/>
                </a:solidFill>
              </a:ln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400" dirty="0">
                <a:ln>
                  <a:solidFill>
                    <a:sysClr val="windowText" lastClr="000000"/>
                  </a:solidFill>
                </a:ln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Informs parents evening and mid-year conversations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400" dirty="0">
              <a:ln>
                <a:solidFill>
                  <a:sysClr val="windowText" lastClr="000000"/>
                </a:solidFill>
              </a:ln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400" dirty="0">
                <a:ln>
                  <a:solidFill>
                    <a:sysClr val="windowText" lastClr="000000"/>
                  </a:solidFill>
                </a:ln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Progression ready for Year 4 times table check in the summer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400" dirty="0">
              <a:ln>
                <a:solidFill>
                  <a:sysClr val="windowText" lastClr="000000"/>
                </a:solidFill>
              </a:ln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400" dirty="0">
                <a:ln>
                  <a:solidFill>
                    <a:sysClr val="windowText" lastClr="000000"/>
                  </a:solidFill>
                </a:ln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End of year reports</a:t>
            </a:r>
            <a:endParaRPr lang="en-US" altLang="en-US" sz="2400" dirty="0">
              <a:ln>
                <a:solidFill>
                  <a:sysClr val="windowText" lastClr="000000"/>
                </a:solidFill>
              </a:ln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8991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793038" cy="6768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Arial" charset="0"/>
                <a:ea typeface="Arial" charset="0"/>
                <a:cs typeface="Arial" charset="0"/>
              </a:rPr>
              <a:t>Homework</a:t>
            </a:r>
            <a:endParaRPr lang="en-US" altLang="en-US" sz="45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89004" y="676835"/>
            <a:ext cx="9571611" cy="57452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sz="2400" dirty="0">
                <a:latin typeface="Arial"/>
                <a:ea typeface="Arial" charset="0"/>
                <a:cs typeface="Arial"/>
              </a:rPr>
              <a:t>Please read every day and record in the home school link book.  In Lower Key Stage 2 we encourage the children to record what they read themselves so it is their reading log.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400" dirty="0">
              <a:latin typeface="Arial" charset="0"/>
              <a:ea typeface="Arial" charset="0"/>
              <a:cs typeface="Arial" charset="0"/>
            </a:endParaRP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sz="2400" dirty="0">
                <a:latin typeface="Arial"/>
                <a:ea typeface="Arial" charset="0"/>
                <a:cs typeface="Arial"/>
              </a:rPr>
              <a:t>Multiplication practise every week using TT Rockstars.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400" dirty="0"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sz="2400" dirty="0"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Weekly spelling review of spelling patterns and statutory year group words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400" dirty="0"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Use knowledge organisers as a starting point for vocabulary development and key knowledge acquisition</a:t>
            </a:r>
            <a:endParaRPr lang="en-GB" altLang="en-US" sz="2400" dirty="0"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4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126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21023" y="0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5400" b="1" dirty="0">
                <a:latin typeface="Arial" charset="0"/>
                <a:ea typeface="Arial" charset="0"/>
                <a:cs typeface="Arial" charset="0"/>
              </a:rPr>
              <a:t>Uniform</a:t>
            </a:r>
            <a:endParaRPr lang="en-US" altLang="en-US" sz="54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666339" y="1400175"/>
            <a:ext cx="9679139" cy="531960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3200" dirty="0">
                <a:latin typeface="Arial"/>
                <a:ea typeface="Arial" charset="0"/>
                <a:cs typeface="Arial"/>
              </a:rPr>
              <a:t>Uniform list on website</a:t>
            </a:r>
          </a:p>
          <a:p>
            <a:r>
              <a:rPr lang="en-GB" altLang="en-US" sz="3200" dirty="0">
                <a:latin typeface="Arial"/>
                <a:ea typeface="Arial" charset="0"/>
                <a:cs typeface="Arial"/>
              </a:rPr>
              <a:t>PE kit – wear named PE kit on PE days –TBC</a:t>
            </a:r>
          </a:p>
          <a:p>
            <a:pPr lvl="1"/>
            <a:r>
              <a:rPr lang="en-GB" altLang="en-US" sz="2800" dirty="0">
                <a:latin typeface="Arial"/>
                <a:ea typeface="Arial" charset="0"/>
                <a:cs typeface="Arial"/>
              </a:rPr>
              <a:t>Winter kit – navy joggers, white t-shirt, school jumper/ hoodie</a:t>
            </a:r>
          </a:p>
          <a:p>
            <a:pPr lvl="1"/>
            <a:r>
              <a:rPr lang="en-GB" altLang="en-US" sz="2800" dirty="0">
                <a:latin typeface="Arial"/>
                <a:ea typeface="Arial" charset="0"/>
                <a:cs typeface="Arial"/>
              </a:rPr>
              <a:t>Summer kit – navy shorts, white t-shirt, school jumper/ hoodie</a:t>
            </a:r>
          </a:p>
          <a:p>
            <a:pPr lvl="1"/>
            <a:r>
              <a:rPr lang="en-GB" altLang="en-US" sz="2800" dirty="0">
                <a:latin typeface="Arial"/>
                <a:ea typeface="Arial" charset="0"/>
                <a:cs typeface="Arial"/>
              </a:rPr>
              <a:t>No jewellery and earrings must be removed or covered for PE. (please provide tape)</a:t>
            </a:r>
            <a:endParaRPr lang="en-US" altLang="en-US" sz="2800" dirty="0">
              <a:latin typeface="Arial"/>
              <a:ea typeface="Arial" charset="0"/>
              <a:cs typeface="Arial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15863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7CAB6-FD01-0E62-CD6A-3A647FD827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4763D959-83C8-2366-D8F0-C2553B1FBCEA}"/>
              </a:ext>
            </a:extLst>
          </p:cNvPr>
          <p:cNvSpPr txBox="1">
            <a:spLocks noChangeArrowheads="1"/>
          </p:cNvSpPr>
          <p:nvPr/>
        </p:nvSpPr>
        <p:spPr>
          <a:xfrm>
            <a:off x="121023" y="0"/>
            <a:ext cx="8579632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800" b="1" dirty="0">
                <a:latin typeface="Arial" charset="0"/>
                <a:ea typeface="Arial" charset="0"/>
                <a:cs typeface="Arial" charset="0"/>
              </a:rPr>
              <a:t>Pencil Cases and Stationery</a:t>
            </a:r>
            <a:endParaRPr lang="en-US" altLang="en-US" sz="48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E67D22D-1005-1063-CAFE-7E4ED2B6C532}"/>
              </a:ext>
            </a:extLst>
          </p:cNvPr>
          <p:cNvSpPr txBox="1">
            <a:spLocks noChangeArrowheads="1"/>
          </p:cNvSpPr>
          <p:nvPr/>
        </p:nvSpPr>
        <p:spPr>
          <a:xfrm>
            <a:off x="426193" y="700086"/>
            <a:ext cx="9955480" cy="58577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dirty="0">
                <a:latin typeface="Arial"/>
                <a:ea typeface="Arial" charset="0"/>
                <a:cs typeface="Arial"/>
              </a:rPr>
              <a:t>If your child would like to, they can bring their own pencil case* to Ash Class. </a:t>
            </a:r>
          </a:p>
          <a:p>
            <a:pPr marL="0" indent="0">
              <a:buNone/>
            </a:pPr>
            <a:r>
              <a:rPr lang="en-GB" altLang="en-US" sz="2400" dirty="0">
                <a:latin typeface="Arial"/>
                <a:ea typeface="Arial" charset="0"/>
                <a:cs typeface="Arial"/>
              </a:rPr>
              <a:t>Key items to include are:</a:t>
            </a:r>
          </a:p>
          <a:p>
            <a:r>
              <a:rPr lang="en-GB" altLang="en-US" sz="2400" dirty="0">
                <a:latin typeface="Arial"/>
                <a:ea typeface="Arial" charset="0"/>
                <a:cs typeface="Arial"/>
              </a:rPr>
              <a:t>Pencil </a:t>
            </a:r>
          </a:p>
          <a:p>
            <a:r>
              <a:rPr lang="en-GB" altLang="en-US" sz="2400" dirty="0">
                <a:latin typeface="Arial"/>
                <a:ea typeface="Arial" charset="0"/>
                <a:cs typeface="Arial"/>
              </a:rPr>
              <a:t>Blue handwriting pen</a:t>
            </a:r>
          </a:p>
          <a:p>
            <a:r>
              <a:rPr lang="en-GB" altLang="en-US" sz="2400" dirty="0">
                <a:latin typeface="Arial"/>
                <a:ea typeface="Arial" charset="0"/>
                <a:cs typeface="Arial"/>
              </a:rPr>
              <a:t>Glue</a:t>
            </a:r>
          </a:p>
          <a:p>
            <a:r>
              <a:rPr lang="en-GB" altLang="en-US" sz="2400" dirty="0">
                <a:latin typeface="Arial"/>
                <a:ea typeface="Arial" charset="0"/>
                <a:cs typeface="Arial"/>
              </a:rPr>
              <a:t>Rubber and sharpener</a:t>
            </a:r>
          </a:p>
          <a:p>
            <a:r>
              <a:rPr lang="en-GB" altLang="en-US" sz="2400" dirty="0">
                <a:latin typeface="Arial"/>
                <a:ea typeface="Arial" charset="0"/>
                <a:cs typeface="Arial"/>
              </a:rPr>
              <a:t>Ruler</a:t>
            </a:r>
          </a:p>
          <a:p>
            <a:r>
              <a:rPr lang="en-GB" altLang="en-US" sz="2400" dirty="0">
                <a:latin typeface="Arial"/>
                <a:ea typeface="Arial" charset="0"/>
                <a:cs typeface="Arial"/>
              </a:rPr>
              <a:t>Highlighter</a:t>
            </a:r>
          </a:p>
          <a:p>
            <a:pPr marL="0" indent="0">
              <a:buNone/>
            </a:pPr>
            <a:endParaRPr lang="en-US" altLang="en-US" sz="2400" i="1" dirty="0">
              <a:latin typeface="Arial"/>
              <a:ea typeface="Arial" charset="0"/>
              <a:cs typeface="Arial"/>
            </a:endParaRPr>
          </a:p>
          <a:p>
            <a:pPr marL="0" indent="0">
              <a:buNone/>
            </a:pPr>
            <a:r>
              <a:rPr lang="en-US" altLang="en-US" sz="2400" b="1" dirty="0">
                <a:latin typeface="Arial"/>
                <a:ea typeface="Arial" charset="0"/>
                <a:cs typeface="Arial"/>
              </a:rPr>
              <a:t>We provide all stationery required for lessons, so please don’t worry if your child doesn’t have a pencil case.</a:t>
            </a:r>
          </a:p>
          <a:p>
            <a:pPr marL="0" indent="0">
              <a:buNone/>
            </a:pPr>
            <a:r>
              <a:rPr lang="en-US" altLang="en-US" sz="2400" b="1" dirty="0">
                <a:latin typeface="Arial"/>
                <a:ea typeface="Arial" charset="0"/>
                <a:cs typeface="Arial"/>
              </a:rPr>
              <a:t>*</a:t>
            </a:r>
            <a:r>
              <a:rPr lang="en-US" altLang="en-US" sz="2400" i="1" dirty="0">
                <a:latin typeface="Arial"/>
                <a:ea typeface="Arial" charset="0"/>
                <a:cs typeface="Arial"/>
              </a:rPr>
              <a:t>Pencil cases must fit in their school tray!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B65F2D-B028-0AB0-3CBA-20B431581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33238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5400" b="1" dirty="0">
                <a:latin typeface="Arial" charset="0"/>
                <a:ea typeface="Arial" charset="0"/>
                <a:cs typeface="Arial" charset="0"/>
              </a:rPr>
              <a:t>Communication</a:t>
            </a:r>
            <a:endParaRPr lang="en-US" altLang="en-US" sz="54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157161" y="700087"/>
            <a:ext cx="9968473" cy="47056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dirty="0">
              <a:latin typeface="Arial" charset="0"/>
              <a:ea typeface="Arial" charset="0"/>
              <a:cs typeface="Arial" charset="0"/>
            </a:endParaRP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Arial" charset="0"/>
                <a:ea typeface="Arial" charset="0"/>
                <a:cs typeface="Arial" charset="0"/>
              </a:rPr>
              <a:t>- Home School link book. Specific communication pages and reading record pages.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Arial" charset="0"/>
                <a:ea typeface="Arial" charset="0"/>
                <a:cs typeface="Arial" charset="0"/>
              </a:rPr>
              <a:t>- School web site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Arial" charset="0"/>
                <a:ea typeface="Arial" charset="0"/>
                <a:cs typeface="Arial" charset="0"/>
              </a:rPr>
              <a:t>- Text Messages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Arial" charset="0"/>
                <a:ea typeface="Arial" charset="0"/>
                <a:cs typeface="Arial" charset="0"/>
              </a:rPr>
              <a:t>- Newsletters emailed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Arial" charset="0"/>
                <a:ea typeface="Arial" charset="0"/>
                <a:cs typeface="Arial" charset="0"/>
              </a:rPr>
              <a:t>- Other enquires via the school office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Arial" charset="0"/>
                <a:ea typeface="Arial" charset="0"/>
                <a:cs typeface="Arial" charset="0"/>
              </a:rPr>
              <a:t>- Any worries – please make an appointment to speak to us, in the first instance.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Arial" charset="0"/>
                <a:ea typeface="Arial" charset="0"/>
                <a:cs typeface="Arial" charset="0"/>
              </a:rPr>
              <a:t> </a:t>
            </a:r>
            <a:endParaRPr lang="en-US" altLang="en-US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21307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5400" b="1" dirty="0">
                <a:latin typeface="Arial" charset="0"/>
                <a:ea typeface="Arial" charset="0"/>
                <a:cs typeface="Arial" charset="0"/>
              </a:rPr>
              <a:t>Questions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8903" y="1254678"/>
            <a:ext cx="8268921" cy="224155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3600" dirty="0">
              <a:latin typeface="Arial" charset="0"/>
              <a:ea typeface="Arial" charset="0"/>
              <a:cs typeface="Arial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200" dirty="0">
                <a:latin typeface="Arial" charset="0"/>
                <a:ea typeface="Arial" charset="0"/>
                <a:cs typeface="Arial" charset="0"/>
              </a:rPr>
              <a:t>Please email any specific questions or enquiries that have not been answered to: office@nortonprimary.worcs.sch.uk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3200" dirty="0">
              <a:latin typeface="Arial" charset="0"/>
              <a:ea typeface="Arial" charset="0"/>
              <a:cs typeface="Arial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32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31478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555875" y="302392"/>
            <a:ext cx="7054850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4500" dirty="0">
                <a:latin typeface="Comic Sans MS" panose="030F0702030302020204" pitchFamily="66" charset="0"/>
              </a:rPr>
              <a:t>We look forward to working with you and getting to know your child even better. 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481" y="3152173"/>
            <a:ext cx="3195638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99658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9C55CFC6B04744A54F5F4E11DD3E53" ma:contentTypeVersion="16" ma:contentTypeDescription="Create a new document." ma:contentTypeScope="" ma:versionID="4218f93d9a940016a3b28781c0c56e8b">
  <xsd:schema xmlns:xsd="http://www.w3.org/2001/XMLSchema" xmlns:xs="http://www.w3.org/2001/XMLSchema" xmlns:p="http://schemas.microsoft.com/office/2006/metadata/properties" xmlns:ns2="6926eeae-0d7a-49bf-b0ac-166d4fc20773" xmlns:ns3="670ee706-ee6e-4727-a084-746c7beec48b" targetNamespace="http://schemas.microsoft.com/office/2006/metadata/properties" ma:root="true" ma:fieldsID="93795fbc7e29506d4ff62c3c5ce189a2" ns2:_="" ns3:_="">
    <xsd:import namespace="6926eeae-0d7a-49bf-b0ac-166d4fc20773"/>
    <xsd:import namespace="670ee706-ee6e-4727-a084-746c7beec48b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ObjectDetectorVersion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2:SharedWithUsers" minOccurs="0"/>
                <xsd:element ref="ns2:SharedWithDetail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26eeae-0d7a-49bf-b0ac-166d4fc20773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1" nillable="true" ma:displayName="Taxonomy Catch All Column" ma:hidden="true" ma:list="{68675250-8f8c-4848-946d-a73d70a8e4c7}" ma:internalName="TaxCatchAll" ma:showField="CatchAllData" ma:web="6926eeae-0d7a-49bf-b0ac-166d4fc207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0ee706-ee6e-4727-a084-746c7beec4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3692bff-d1e5-40d4-bafd-7eb5ac35d1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70ee706-ee6e-4727-a084-746c7beec48b">
      <Terms xmlns="http://schemas.microsoft.com/office/infopath/2007/PartnerControls"/>
    </lcf76f155ced4ddcb4097134ff3c332f>
    <TaxCatchAll xmlns="6926eeae-0d7a-49bf-b0ac-166d4fc20773" xsi:nil="true"/>
    <_dlc_DocId xmlns="6926eeae-0d7a-49bf-b0ac-166d4fc20773">SVVSQVN3FXYW-1379705205-545457</_dlc_DocId>
    <_dlc_DocIdUrl xmlns="6926eeae-0d7a-49bf-b0ac-166d4fc20773">
      <Url>https://nortonprimary.sharepoint.com/sites/NJKTeachingSharedDrive/_layouts/15/DocIdRedir.aspx?ID=SVVSQVN3FXYW-1379705205-545457</Url>
      <Description>SVVSQVN3FXYW-1379705205-545457</Description>
    </_dlc_DocIdUrl>
  </documentManagement>
</p:properties>
</file>

<file path=customXml/itemProps1.xml><?xml version="1.0" encoding="utf-8"?>
<ds:datastoreItem xmlns:ds="http://schemas.openxmlformats.org/officeDocument/2006/customXml" ds:itemID="{C0E1FEB6-95BE-45ED-98D5-8145B39DA014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88358ED5-657D-4036-9E1A-1ED4EFF50BB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AAF2506-96AA-4635-A2E8-AA0E7AE872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26eeae-0d7a-49bf-b0ac-166d4fc20773"/>
    <ds:schemaRef ds:uri="670ee706-ee6e-4727-a084-746c7beec4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AEF133C7-945F-4D74-8B75-40CFD41D2046}">
  <ds:schemaRefs>
    <ds:schemaRef ds:uri="6926eeae-0d7a-49bf-b0ac-166d4fc20773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infopath/2007/PartnerControls"/>
    <ds:schemaRef ds:uri="670ee706-ee6e-4727-a084-746c7beec48b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884</Words>
  <Application>Microsoft Office PowerPoint</Application>
  <PresentationFormat>Widescreen</PresentationFormat>
  <Paragraphs>152</Paragraphs>
  <Slides>20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Calibri</vt:lpstr>
      <vt:lpstr>Calibri Light</vt:lpstr>
      <vt:lpstr>Century Gothic</vt:lpstr>
      <vt:lpstr>Comic Sans MS</vt:lpstr>
      <vt:lpstr>Tahoma</vt:lpstr>
      <vt:lpstr>Wingdings</vt:lpstr>
      <vt:lpstr>Office Theme</vt:lpstr>
      <vt:lpstr>Norton Juxta Kempsey CE Primary School  Parent Information  Ash Class 2024 - 2025</vt:lpstr>
      <vt:lpstr>PowerPoint Presentation</vt:lpstr>
      <vt:lpstr>Daily Routine</vt:lpstr>
      <vt:lpstr>Curriculum</vt:lpstr>
      <vt:lpstr>PowerPoint Presentation</vt:lpstr>
      <vt:lpstr>Topics in Year 4</vt:lpstr>
      <vt:lpstr>Taking responsibility for our world through being courageous advocates!</vt:lpstr>
      <vt:lpstr>Swimming</vt:lpstr>
      <vt:lpstr>PowerPoint Presentation</vt:lpstr>
      <vt:lpstr>PowerPoint Presentation</vt:lpstr>
      <vt:lpstr>PowerPoint Presentation</vt:lpstr>
      <vt:lpstr>Behaviour Policy – a positive approach</vt:lpstr>
      <vt:lpstr>Behaviour Policy – a positive approach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Bilsland</dc:creator>
  <cp:lastModifiedBy>K Greenstreet</cp:lastModifiedBy>
  <cp:revision>125</cp:revision>
  <dcterms:created xsi:type="dcterms:W3CDTF">2021-07-07T15:12:10Z</dcterms:created>
  <dcterms:modified xsi:type="dcterms:W3CDTF">2025-07-15T09:26:31Z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0x010100A89C55CFC6B04744A54F5F4E11DD3E53</vt:lpwstr>
  </property>
  <property fmtid="{D5CDD505-2E9C-101B-9397-08002B2CF9AE}" pid="3" name="Order">
    <vt:r8>133600</vt:r8>
  </property>
  <property fmtid="{D5CDD505-2E9C-101B-9397-08002B2CF9AE}" pid="4" name="MediaServiceImageTags">
    <vt:lpwstr/>
  </property>
  <property fmtid="{D5CDD505-2E9C-101B-9397-08002B2CF9AE}" pid="5" name="_dlc_DocIdItemGuid">
    <vt:lpwstr>5e0ebe32-8c10-4de1-9346-f3d6e2232079</vt:lpwstr>
  </property>
</Properties>
</file>