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9" r:id="rId6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BC7F07-168F-4F43-A44A-4C7C23FD3687}" v="1" dt="2025-11-18T13:33:57.5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microsoft.com/office/2016/11/relationships/changesInfo" Target="changesInfos/changesInfo1.xml"/><Relationship Id="rId5" Type="http://schemas.openxmlformats.org/officeDocument/2006/relationships/slideMaster" Target="slideMasters/slideMaster1.xml"/><Relationship Id="rId10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 Greenstreet" userId="481db183-f7a9-465a-bb16-4f7acf98ee68" providerId="ADAL" clId="{467F74D7-8B75-4E42-A7F9-01449B211EFC}"/>
    <pc:docChg chg="modSld">
      <pc:chgData name="K Greenstreet" userId="481db183-f7a9-465a-bb16-4f7acf98ee68" providerId="ADAL" clId="{467F74D7-8B75-4E42-A7F9-01449B211EFC}" dt="2025-11-18T13:39:18.116" v="4" actId="20577"/>
      <pc:docMkLst>
        <pc:docMk/>
      </pc:docMkLst>
      <pc:sldChg chg="modSp mod">
        <pc:chgData name="K Greenstreet" userId="481db183-f7a9-465a-bb16-4f7acf98ee68" providerId="ADAL" clId="{467F74D7-8B75-4E42-A7F9-01449B211EFC}" dt="2025-11-18T13:39:18.116" v="4" actId="20577"/>
        <pc:sldMkLst>
          <pc:docMk/>
          <pc:sldMk cId="778091818" sldId="259"/>
        </pc:sldMkLst>
        <pc:spChg chg="mod">
          <ac:chgData name="K Greenstreet" userId="481db183-f7a9-465a-bb16-4f7acf98ee68" providerId="ADAL" clId="{467F74D7-8B75-4E42-A7F9-01449B211EFC}" dt="2025-11-18T13:39:18.116" v="4" actId="20577"/>
          <ac:spMkLst>
            <pc:docMk/>
            <pc:sldMk cId="778091818" sldId="259"/>
            <ac:spMk id="4" creationId="{B0254DD4-1839-0A93-094A-43466824F95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3F423-D41B-691B-75CA-C280831E99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BDDB3A-1FB8-3342-4DAF-8A085003E5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F22C70-4F48-6F4D-41B8-64E4F8D13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46457-1E1C-4ECB-87AF-B0596F81095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300FEF-C9E1-B859-50D5-B5FE24E36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E93769-2874-73B8-0171-145281D03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1D2A-8204-4D99-8459-1CECF423F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625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3E3DA-5947-6831-7D10-A5CE3A8C9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380727-906D-AC20-776D-9553A951F6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F6F45-BB9D-D5F3-A6A2-D34ACCC63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46457-1E1C-4ECB-87AF-B0596F81095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47EEA-9FCD-50E5-B204-44F9FBBA8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BD00C-88BE-7C1D-F699-94002AA3D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1D2A-8204-4D99-8459-1CECF423F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844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9C4A7-4E62-18A1-405A-0C2432640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222891-D81B-E23D-2DC6-3D742515C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633C6B-C2EF-90AC-A85D-7DD1BC691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46457-1E1C-4ECB-87AF-B0596F81095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9DA0F7-D5CE-9462-73E0-9D31B3D9E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449B15-05E5-7328-EEDB-B35DF34012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1D2A-8204-4D99-8459-1CECF423F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584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E63E1-A97E-1B9A-1275-2A556122D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3996D7-C848-31FE-583A-E96701FED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0C76F7-C388-758B-0E97-45B7856C5E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56B91D-8F9C-F8B3-2BF5-4F7CE119B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46457-1E1C-4ECB-87AF-B0596F81095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C2158C-5A83-9D10-614B-1BDF6AADA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0B7D1B-A1D1-6DDE-7721-E4D68A56A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1D2A-8204-4D99-8459-1CECF423F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13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E2911-BCCA-CB47-33E4-B79419A68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20390C-74C6-6BE1-D0FD-91A14DE8BE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A15F44-2F95-81CF-A898-10E17844D0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62A959-D73B-4B7D-EEBF-F27C42F42E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0B0552-6354-B89D-2E73-07C4AA9E85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9AD9B4-89F3-2D2C-627B-916A862D5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46457-1E1C-4ECB-87AF-B0596F81095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9078E4-6206-0F31-E31D-B2331F152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0AE7D-78E9-0460-4E66-DBB5E038C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1D2A-8204-4D99-8459-1CECF423F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602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5AB094-F338-1580-13FF-8E1996F32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4E63FB-519E-AE75-9142-235C32596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46457-1E1C-4ECB-87AF-B0596F81095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B36FB4-3086-369B-03FD-C4B584385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BD2243-3332-55B7-B3A4-40C4F6C6C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1D2A-8204-4D99-8459-1CECF423F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526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3D5203-1978-BF0D-A418-312250AF9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46457-1E1C-4ECB-87AF-B0596F81095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4A73E8B-8495-B340-CEE9-8824D112B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7A8E8D-EA5D-5BE0-DE7D-0BB3AF9B9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1D2A-8204-4D99-8459-1CECF423F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686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8203A-BC20-55F1-BBD0-8EDF043E1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DF467F-03CA-392B-A675-F093289A38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62B4BE-2938-669F-8550-19122D0B70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DC7ADF-F698-4281-0A7E-85F327219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46457-1E1C-4ECB-87AF-B0596F81095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7F8AC3-056F-A3E1-6277-832D10977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93AF68-831D-5F7B-78FC-ACE9E0C2F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1D2A-8204-4D99-8459-1CECF423F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612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D2038-033A-3545-9C0B-57A12E0D0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06891F0-B001-B3F9-C4B5-5AB693ACE9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3CE0B2-67FE-843C-6191-A9AE0E692F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DC6D9C-CA7B-BE98-178E-583FBE37C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46457-1E1C-4ECB-87AF-B0596F81095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F9E3CD-54EB-08AE-630C-A80C39FB4D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57F7EE-C65F-BEDA-9305-50D6CCC1E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1D2A-8204-4D99-8459-1CECF423F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402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D7F81-AA88-EC01-BF3B-C49B46F5F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129DD9-6C4E-5270-0F57-5CA47272A6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1B4AEB-73BD-323A-1407-59A6CF0CC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46457-1E1C-4ECB-87AF-B0596F81095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892585-05F7-6849-EEDC-D6C0E7045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E0D17D-4389-5A76-C6B5-43D8AA8B1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1D2A-8204-4D99-8459-1CECF423F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029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B43E8D-BC1D-362A-185E-3F6B7B449A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CE065B-101E-A0E8-A604-79EB507FA4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304581-A956-8DA7-0DB3-7836732AA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46457-1E1C-4ECB-87AF-B0596F81095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9B7B3-33AB-0F84-C81D-A9E43A21B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37C28A-16F7-9A73-1972-F7E742FD4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61D2A-8204-4D99-8459-1CECF423F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150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FC63F1-27E8-6EAF-3FFD-9F13ED9DC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9181E3-5B26-FD67-67F7-47CA794629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D053CE-AF40-8EE5-88EF-3F7AB23C04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46457-1E1C-4ECB-87AF-B0596F810959}" type="datetimeFigureOut">
              <a:rPr lang="en-GB" smtClean="0"/>
              <a:t>18/11/2025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42EFD7-4D9A-CAF9-8BA2-49BECCACE8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AE0348-9B45-2598-40DC-282A707CA1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61D2A-8204-4D99-8459-1CECF423F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205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0254DD4-1839-0A93-094A-43466824F950}"/>
              </a:ext>
            </a:extLst>
          </p:cNvPr>
          <p:cNvSpPr/>
          <p:nvPr/>
        </p:nvSpPr>
        <p:spPr>
          <a:xfrm>
            <a:off x="173420" y="118241"/>
            <a:ext cx="4352397" cy="83557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Year 4 </a:t>
            </a:r>
            <a:r>
              <a:rPr lang="en-GB">
                <a:solidFill>
                  <a:schemeClr val="tx1"/>
                </a:solidFill>
                <a:latin typeface="Comic Sans MS" panose="030F0702030302020204" pitchFamily="66" charset="0"/>
              </a:rPr>
              <a:t>Autumn 2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History</a:t>
            </a:r>
          </a:p>
          <a:p>
            <a:pPr algn="ctr"/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Local History – The Norton Barracks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8F12971-2389-F447-FF96-85739DCB70A5}"/>
              </a:ext>
            </a:extLst>
          </p:cNvPr>
          <p:cNvSpPr/>
          <p:nvPr/>
        </p:nvSpPr>
        <p:spPr>
          <a:xfrm>
            <a:off x="286327" y="1216490"/>
            <a:ext cx="8661718" cy="38662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Key Questions: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are the features of the Norton Barracks?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Can I use pictures and diagrams to identify how the barracks changed over time?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does the term ‘infantry’ tell us about the soldiers? 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Can I investigate the Worcester Regimental Badge?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Can I explain the significance of the Victoria Cross?</a:t>
            </a:r>
          </a:p>
          <a:p>
            <a:endParaRPr lang="en-GB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Historical Skills: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Chronology, Evidence and Interpretation, Historical significance, Cause and Consequence</a:t>
            </a:r>
          </a:p>
          <a:p>
            <a:endParaRPr lang="en-GB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84F57B0-3BAA-D849-D8BF-FEE9795D89B2}"/>
              </a:ext>
            </a:extLst>
          </p:cNvPr>
          <p:cNvSpPr/>
          <p:nvPr/>
        </p:nvSpPr>
        <p:spPr>
          <a:xfrm>
            <a:off x="9180785" y="3536414"/>
            <a:ext cx="2837794" cy="3007605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Key words/terms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barracks, battalion, brigade, infantry, keep, regiment, sergeant, officer,  soldier, Victoria Cross, Regimental Badge, Grade II listed building</a:t>
            </a:r>
          </a:p>
          <a:p>
            <a:endParaRPr lang="en-GB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E498AB4-99AE-9AB2-C396-AE24A04B4EC8}"/>
              </a:ext>
            </a:extLst>
          </p:cNvPr>
          <p:cNvSpPr/>
          <p:nvPr/>
        </p:nvSpPr>
        <p:spPr>
          <a:xfrm>
            <a:off x="9017876" y="110359"/>
            <a:ext cx="3000703" cy="123815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Curriculum links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Art: Sketching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WOW day: Visit to The Norton Barracks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3BD19FB-1DC2-1FB9-3429-C2A806FAE215}"/>
              </a:ext>
            </a:extLst>
          </p:cNvPr>
          <p:cNvSpPr/>
          <p:nvPr/>
        </p:nvSpPr>
        <p:spPr>
          <a:xfrm>
            <a:off x="4595648" y="118241"/>
            <a:ext cx="4352397" cy="83557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Arial MT"/>
                <a:cs typeface="Arial MT"/>
              </a:rPr>
              <a:t>Principle Aim:</a:t>
            </a:r>
            <a:r>
              <a:rPr lang="en-US" sz="18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Arial MT"/>
                <a:cs typeface="Arial MT"/>
              </a:rPr>
              <a:t> To understand the historical significance of a local landmark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48603F-50A1-B4AC-8D11-B1B9054713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7876" y="1463076"/>
            <a:ext cx="2953378" cy="16865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C4D2742-20FD-ED0E-84D2-AD2A3E49D3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4002" y="4663355"/>
            <a:ext cx="3168671" cy="1956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0918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9C55CFC6B04744A54F5F4E11DD3E53" ma:contentTypeVersion="16" ma:contentTypeDescription="Create a new document." ma:contentTypeScope="" ma:versionID="39b0b31c2c585dc1d24cba1119692ef2">
  <xsd:schema xmlns:xsd="http://www.w3.org/2001/XMLSchema" xmlns:xs="http://www.w3.org/2001/XMLSchema" xmlns:p="http://schemas.microsoft.com/office/2006/metadata/properties" xmlns:ns2="6926eeae-0d7a-49bf-b0ac-166d4fc20773" xmlns:ns3="670ee706-ee6e-4727-a084-746c7beec48b" targetNamespace="http://schemas.microsoft.com/office/2006/metadata/properties" ma:root="true" ma:fieldsID="39f51da6265f7295323c0a13a3fc8435" ns2:_="" ns3:_="">
    <xsd:import namespace="6926eeae-0d7a-49bf-b0ac-166d4fc20773"/>
    <xsd:import namespace="670ee706-ee6e-4727-a084-746c7beec48b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DateTaken" minOccurs="0"/>
                <xsd:element ref="ns3:MediaServiceObjectDetectorVersion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2:SharedWithUsers" minOccurs="0"/>
                <xsd:element ref="ns2:SharedWithDetail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26eeae-0d7a-49bf-b0ac-166d4fc20773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1" nillable="true" ma:displayName="Taxonomy Catch All Column" ma:hidden="true" ma:list="{68675250-8f8c-4848-946d-a73d70a8e4c7}" ma:internalName="TaxCatchAll" ma:showField="CatchAllData" ma:web="6926eeae-0d7a-49bf-b0ac-166d4fc2077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0ee706-ee6e-4727-a084-746c7beec4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3692bff-d1e5-40d4-bafd-7eb5ac35d1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70ee706-ee6e-4727-a084-746c7beec48b">
      <Terms xmlns="http://schemas.microsoft.com/office/infopath/2007/PartnerControls"/>
    </lcf76f155ced4ddcb4097134ff3c332f>
    <TaxCatchAll xmlns="6926eeae-0d7a-49bf-b0ac-166d4fc20773" xsi:nil="true"/>
    <_dlc_DocId xmlns="6926eeae-0d7a-49bf-b0ac-166d4fc20773">SVVSQVN3FXYW-1379705205-547245</_dlc_DocId>
    <_dlc_DocIdUrl xmlns="6926eeae-0d7a-49bf-b0ac-166d4fc20773">
      <Url>https://nortonprimary.sharepoint.com/sites/NJKTeachingSharedDrive/_layouts/15/DocIdRedir.aspx?ID=SVVSQVN3FXYW-1379705205-547245</Url>
      <Description>SVVSQVN3FXYW-1379705205-547245</Description>
    </_dlc_DocIdUrl>
  </documentManagement>
</p:properties>
</file>

<file path=customXml/itemProps1.xml><?xml version="1.0" encoding="utf-8"?>
<ds:datastoreItem xmlns:ds="http://schemas.openxmlformats.org/officeDocument/2006/customXml" ds:itemID="{A9DC10AB-CAA8-4EF9-AFEF-4009A49EA12E}"/>
</file>

<file path=customXml/itemProps2.xml><?xml version="1.0" encoding="utf-8"?>
<ds:datastoreItem xmlns:ds="http://schemas.openxmlformats.org/officeDocument/2006/customXml" ds:itemID="{0961FBAD-F740-48AC-AA2F-D6B03F8EA56C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2A49ED02-CC7F-4460-8B0A-791FDBEA9120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AFBE3DC8-3741-4F1A-8581-B352D35C7DF2}">
  <ds:schemaRefs>
    <ds:schemaRef ds:uri="http://purl.org/dc/elements/1.1/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6926eeae-0d7a-49bf-b0ac-166d4fc20773"/>
    <ds:schemaRef ds:uri="http://schemas.microsoft.com/office/infopath/2007/PartnerControls"/>
    <ds:schemaRef ds:uri="670ee706-ee6e-4727-a084-746c7beec48b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10224</TotalTime>
  <Words>141</Words>
  <Application>Microsoft Office PowerPoint</Application>
  <PresentationFormat>Widescreen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</dc:creator>
  <cp:lastModifiedBy>K Greenstreet</cp:lastModifiedBy>
  <cp:revision>16</cp:revision>
  <cp:lastPrinted>2025-11-18T13:33:59Z</cp:lastPrinted>
  <dcterms:created xsi:type="dcterms:W3CDTF">2023-08-24T06:41:18Z</dcterms:created>
  <dcterms:modified xsi:type="dcterms:W3CDTF">2025-11-18T13:39:26Z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0x010100A89C55CFC6B04744A54F5F4E11DD3E53</vt:lpwstr>
  </property>
  <property fmtid="{D5CDD505-2E9C-101B-9397-08002B2CF9AE}" pid="3" name="_dlc_DocIdItemGuid">
    <vt:lpwstr>201a545b-b4e5-4c39-b67f-57224e92ed4f</vt:lpwstr>
  </property>
  <property fmtid="{D5CDD505-2E9C-101B-9397-08002B2CF9AE}" pid="4" name="MediaServiceImageTags">
    <vt:lpwstr/>
  </property>
</Properties>
</file>