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sldIdLst>
    <p:sldId id="257" r:id="rId3"/>
    <p:sldId id="258" r:id="rId4"/>
    <p:sldId id="259" r:id="rId5"/>
    <p:sldId id="261" r:id="rId6"/>
    <p:sldId id="266" r:id="rId7"/>
    <p:sldId id="262" r:id="rId8"/>
    <p:sldId id="267" r:id="rId9"/>
    <p:sldId id="263" r:id="rId10"/>
    <p:sldId id="268" r:id="rId11"/>
    <p:sldId id="264" r:id="rId12"/>
    <p:sldId id="269" r:id="rId13"/>
    <p:sldId id="265" r:id="rId14"/>
    <p:sldId id="260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624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343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24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094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0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836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2401958" y="10886"/>
            <a:ext cx="1853340" cy="6847114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Edit the text with your own short phrase. </a:t>
            </a:r>
          </a:p>
          <a:p>
            <a:pPr>
              <a:spcBef>
                <a:spcPts val="600"/>
              </a:spcBef>
            </a:pP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animation is already done for you; just copy and paste the slide into your existing presentation. </a:t>
            </a:r>
          </a:p>
        </p:txBody>
      </p:sp>
    </p:spTree>
    <p:extLst>
      <p:ext uri="{BB962C8B-B14F-4D97-AF65-F5344CB8AC3E}">
        <p14:creationId xmlns:p14="http://schemas.microsoft.com/office/powerpoint/2010/main" val="1160154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648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208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95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285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8028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827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22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0245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522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902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B0AE42B-5EA8-4D45-BFF2-56279126750F}" type="datetimeFigureOut">
              <a:rPr lang="en-US" smtClean="0"/>
              <a:t>3/2/2017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684D5377-4ACF-4676-8CFC-69B1E1790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3229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10" Type="http://schemas.openxmlformats.org/officeDocument/2006/relationships/image" Target="../media/image15.jp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10" Type="http://schemas.openxmlformats.org/officeDocument/2006/relationships/image" Target="../media/image24.png"/><Relationship Id="rId4" Type="http://schemas.openxmlformats.org/officeDocument/2006/relationships/image" Target="../media/image18.jpg"/><Relationship Id="rId9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Relationship Id="rId9" Type="http://schemas.openxmlformats.org/officeDocument/2006/relationships/image" Target="../media/image3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10" Type="http://schemas.openxmlformats.org/officeDocument/2006/relationships/image" Target="../media/image47.jpg"/><Relationship Id="rId4" Type="http://schemas.openxmlformats.org/officeDocument/2006/relationships/image" Target="../media/image41.jpg"/><Relationship Id="rId9" Type="http://schemas.openxmlformats.org/officeDocument/2006/relationships/image" Target="../media/image4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g"/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22.jpg"/><Relationship Id="rId7" Type="http://schemas.openxmlformats.org/officeDocument/2006/relationships/image" Target="../media/image55.jp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38.jpg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23850" y="3044280"/>
            <a:ext cx="12839700" cy="769441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/>
            <a:r>
              <a:rPr lang="en-US" sz="4400" dirty="0" smtClean="0">
                <a:solidFill>
                  <a:schemeClr val="tx1">
                    <a:alpha val="55000"/>
                  </a:schemeClr>
                </a:solidFill>
                <a:latin typeface="Calibri" panose="020F0502020204030204" pitchFamily="34" charset="0"/>
              </a:rPr>
              <a:t>•••••••••••••••••••••••••••••••••••••••••••••</a:t>
            </a:r>
            <a:endParaRPr lang="en-US" sz="4400" dirty="0">
              <a:solidFill>
                <a:schemeClr val="tx1">
                  <a:alpha val="5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135" y="2107177"/>
            <a:ext cx="7157729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prstMaterial="powder"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6000" dirty="0" smtClean="0">
                <a:ln/>
                <a:latin typeface="Twinkl" pitchFamily="50" charset="0"/>
              </a:rPr>
              <a:t>NJK Oscars 2017</a:t>
            </a:r>
          </a:p>
          <a:p>
            <a:pPr algn="ctr"/>
            <a:endParaRPr lang="en-US" sz="6000" dirty="0">
              <a:ln/>
              <a:latin typeface="Twinkl" pitchFamily="50" charset="0"/>
            </a:endParaRPr>
          </a:p>
          <a:p>
            <a:pPr algn="ctr"/>
            <a:r>
              <a:rPr lang="en-US" sz="6000" dirty="0" smtClean="0">
                <a:ln/>
                <a:latin typeface="Twinkl" pitchFamily="50" charset="0"/>
              </a:rPr>
              <a:t>Over </a:t>
            </a:r>
            <a:r>
              <a:rPr lang="en-US" sz="6000" dirty="0" smtClean="0">
                <a:ln/>
                <a:latin typeface="Twinkl" pitchFamily="50" charset="0"/>
              </a:rPr>
              <a:t>300</a:t>
            </a:r>
            <a:r>
              <a:rPr lang="en-US" sz="6000" dirty="0" smtClean="0">
                <a:ln/>
                <a:latin typeface="Twinkl" pitchFamily="50" charset="0"/>
              </a:rPr>
              <a:t> </a:t>
            </a:r>
            <a:r>
              <a:rPr lang="en-US" sz="6000" dirty="0" smtClean="0">
                <a:ln/>
                <a:latin typeface="Twinkl" pitchFamily="50" charset="0"/>
              </a:rPr>
              <a:t>votes</a:t>
            </a:r>
            <a:endParaRPr lang="en-US" sz="6000" dirty="0">
              <a:ln/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89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428" y="799892"/>
            <a:ext cx="7851227" cy="55785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0542034">
            <a:off x="-187014" y="1750727"/>
            <a:ext cx="648316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winkl" pitchFamily="50" charset="0"/>
              </a:rPr>
              <a:t>The first…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30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8884" y="-292100"/>
            <a:ext cx="9254358" cy="703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dirty="0" smtClean="0">
                <a:latin typeface="Twinkl" pitchFamily="50" charset="0"/>
              </a:rPr>
              <a:t>Categories</a:t>
            </a:r>
          </a:p>
          <a:p>
            <a:r>
              <a:rPr lang="en-GB" sz="4800" dirty="0" smtClean="0">
                <a:latin typeface="Twinkl" pitchFamily="50" charset="0"/>
              </a:rPr>
              <a:t>Most exciting story</a:t>
            </a:r>
          </a:p>
          <a:p>
            <a:r>
              <a:rPr lang="en-GB" sz="4800" dirty="0" smtClean="0">
                <a:latin typeface="Twinkl" pitchFamily="50" charset="0"/>
              </a:rPr>
              <a:t>Most embarrassing story/moment</a:t>
            </a:r>
          </a:p>
          <a:p>
            <a:r>
              <a:rPr lang="en-GB" sz="4800" dirty="0" smtClean="0">
                <a:latin typeface="Twinkl" pitchFamily="50" charset="0"/>
              </a:rPr>
              <a:t>Funniest story</a:t>
            </a:r>
          </a:p>
          <a:p>
            <a:r>
              <a:rPr lang="en-GB" sz="4800" dirty="0">
                <a:latin typeface="Twinkl" pitchFamily="50" charset="0"/>
              </a:rPr>
              <a:t>Scariest book</a:t>
            </a:r>
          </a:p>
          <a:p>
            <a:r>
              <a:rPr lang="en-GB" sz="4800" dirty="0" smtClean="0">
                <a:latin typeface="Twinkl" pitchFamily="50" charset="0"/>
              </a:rPr>
              <a:t>Meanest </a:t>
            </a:r>
            <a:r>
              <a:rPr lang="en-GB" sz="4800" dirty="0">
                <a:latin typeface="Twinkl" pitchFamily="50" charset="0"/>
              </a:rPr>
              <a:t>character</a:t>
            </a:r>
          </a:p>
          <a:p>
            <a:r>
              <a:rPr lang="en-GB" sz="4800" dirty="0" smtClean="0">
                <a:latin typeface="Twinkl" pitchFamily="50" charset="0"/>
              </a:rPr>
              <a:t>Kindest character</a:t>
            </a:r>
          </a:p>
          <a:p>
            <a:endParaRPr lang="en-GB" sz="4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4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036" y="-59685"/>
            <a:ext cx="115876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Twinkl" pitchFamily="50" charset="0"/>
              </a:rPr>
              <a:t>Nominations for most exciting story</a:t>
            </a:r>
          </a:p>
          <a:p>
            <a:endParaRPr lang="en-GB" sz="4800" dirty="0"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2129">
            <a:off x="606041" y="1467356"/>
            <a:ext cx="3195030" cy="1500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4714">
            <a:off x="9943274" y="4396909"/>
            <a:ext cx="1971675" cy="2314575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341" y="4427655"/>
            <a:ext cx="1369301" cy="19876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48" y="3876227"/>
            <a:ext cx="1762125" cy="2590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4" r="15862" b="30615"/>
          <a:stretch/>
        </p:blipFill>
        <p:spPr>
          <a:xfrm>
            <a:off x="7448464" y="1509975"/>
            <a:ext cx="2138168" cy="21685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r="18858" b="3352"/>
          <a:stretch/>
        </p:blipFill>
        <p:spPr>
          <a:xfrm>
            <a:off x="7596326" y="4032644"/>
            <a:ext cx="1687322" cy="26080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20" y="3795975"/>
            <a:ext cx="1743075" cy="26193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548" y="1889519"/>
            <a:ext cx="2143125" cy="2143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917" y="1509975"/>
            <a:ext cx="1990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90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2129">
            <a:off x="3721050" y="1899756"/>
            <a:ext cx="7899967" cy="37091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439" y="173765"/>
            <a:ext cx="59458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</a:t>
            </a:r>
            <a:r>
              <a:rPr lang="en-US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winner</a:t>
            </a:r>
            <a:r>
              <a:rPr lang="en-US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is…</a:t>
            </a:r>
            <a:endParaRPr lang="en-US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1233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684" y="201016"/>
            <a:ext cx="1158765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Twinkl" pitchFamily="50" charset="0"/>
              </a:rPr>
              <a:t>Nominations for most embarrassing </a:t>
            </a:r>
            <a:r>
              <a:rPr lang="en-GB" sz="4400" dirty="0" smtClean="0">
                <a:latin typeface="Twinkl" pitchFamily="50" charset="0"/>
              </a:rPr>
              <a:t>moment in </a:t>
            </a:r>
            <a:r>
              <a:rPr lang="en-GB" sz="4400" dirty="0" smtClean="0">
                <a:latin typeface="Twinkl" pitchFamily="50" charset="0"/>
              </a:rPr>
              <a:t>a story.</a:t>
            </a:r>
          </a:p>
          <a:p>
            <a:endParaRPr lang="en-GB" sz="3600" dirty="0">
              <a:latin typeface="Twinkl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94" r="28648"/>
          <a:stretch/>
        </p:blipFill>
        <p:spPr>
          <a:xfrm>
            <a:off x="3726404" y="1701826"/>
            <a:ext cx="1625012" cy="13647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50" y="1800807"/>
            <a:ext cx="1924050" cy="23812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228" y="3167647"/>
            <a:ext cx="2257425" cy="20288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1" r="24742" b="9018"/>
          <a:stretch/>
        </p:blipFill>
        <p:spPr>
          <a:xfrm>
            <a:off x="9913551" y="1269761"/>
            <a:ext cx="2112777" cy="18978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720" y="1270338"/>
            <a:ext cx="1885950" cy="2286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103" y="3967747"/>
            <a:ext cx="1857375" cy="24574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462" y="2272297"/>
            <a:ext cx="1790700" cy="17907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2036">
            <a:off x="1498101" y="4356487"/>
            <a:ext cx="2673216" cy="1503684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12" y="5026966"/>
            <a:ext cx="217170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18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94" r="28648"/>
          <a:stretch/>
        </p:blipFill>
        <p:spPr>
          <a:xfrm>
            <a:off x="1925112" y="1474531"/>
            <a:ext cx="4350920" cy="36539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290" y="282622"/>
            <a:ext cx="5001567" cy="50015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7469" y="282622"/>
            <a:ext cx="46714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winner is…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6827" y="5552768"/>
            <a:ext cx="117322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Losing his trunks in the swimming pool.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3100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142" y="84003"/>
            <a:ext cx="115876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Twinkl" pitchFamily="50" charset="0"/>
              </a:rPr>
              <a:t>Funniest story.</a:t>
            </a:r>
          </a:p>
          <a:p>
            <a:endParaRPr lang="en-GB" sz="3600" dirty="0"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4" r="18509" b="-287"/>
          <a:stretch/>
        </p:blipFill>
        <p:spPr>
          <a:xfrm>
            <a:off x="2875891" y="1445313"/>
            <a:ext cx="1328057" cy="21492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9" r="8440" b="2710"/>
          <a:stretch/>
        </p:blipFill>
        <p:spPr>
          <a:xfrm>
            <a:off x="4595502" y="2461363"/>
            <a:ext cx="1415143" cy="2613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969" y="4078709"/>
            <a:ext cx="1819275" cy="2505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151" y="3985674"/>
            <a:ext cx="2337792" cy="27199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69" y="1383054"/>
            <a:ext cx="2090793" cy="3222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459" y="2946148"/>
            <a:ext cx="2859541" cy="39118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756" y="163537"/>
            <a:ext cx="2517406" cy="360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1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4" r="18509" b="-287"/>
          <a:stretch/>
        </p:blipFill>
        <p:spPr>
          <a:xfrm>
            <a:off x="6472312" y="494320"/>
            <a:ext cx="3503138" cy="56692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153886" y="712035"/>
            <a:ext cx="76261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winner is…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2035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142" y="84003"/>
            <a:ext cx="115876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Twinkl" pitchFamily="50" charset="0"/>
              </a:rPr>
              <a:t>Scariest story.</a:t>
            </a:r>
          </a:p>
          <a:p>
            <a:endParaRPr lang="en-GB" sz="3600" dirty="0">
              <a:latin typeface="Twinkl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2" y="3917834"/>
            <a:ext cx="1819275" cy="2505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570" y="3917834"/>
            <a:ext cx="1809750" cy="2533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192" y="3936884"/>
            <a:ext cx="1819275" cy="2514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2" y="1325795"/>
            <a:ext cx="5733772" cy="24264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999" y="1325795"/>
            <a:ext cx="1328289" cy="19353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051" y="281956"/>
            <a:ext cx="2070044" cy="27993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544" y="3803534"/>
            <a:ext cx="1733550" cy="26479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339" y="3336435"/>
            <a:ext cx="2046711" cy="311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42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685" y="178962"/>
            <a:ext cx="4283051" cy="65187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9984" y="674507"/>
            <a:ext cx="46714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winner is…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 rot="20774618">
            <a:off x="26558" y="3537214"/>
            <a:ext cx="733361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The Demon </a:t>
            </a:r>
            <a:r>
              <a:rPr lang="en-US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Dentist</a:t>
            </a:r>
            <a:endParaRPr lang="en-US" sz="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3984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142" y="84003"/>
            <a:ext cx="115876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Twinkl" pitchFamily="50" charset="0"/>
              </a:rPr>
              <a:t>Meanest character</a:t>
            </a:r>
          </a:p>
          <a:p>
            <a:endParaRPr lang="en-GB" sz="3600" dirty="0">
              <a:latin typeface="Twinkl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667" y="1444820"/>
            <a:ext cx="3065184" cy="17222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444" y="3499164"/>
            <a:ext cx="2093359" cy="33588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672" y="1510390"/>
            <a:ext cx="1838325" cy="24860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978" y="4391025"/>
            <a:ext cx="1847850" cy="24669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851" y="5225143"/>
            <a:ext cx="4374150" cy="16328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" y="1310366"/>
            <a:ext cx="1590675" cy="2886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95800"/>
            <a:ext cx="1847850" cy="24669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0" y="328978"/>
            <a:ext cx="2413000" cy="23080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690" y="2367643"/>
            <a:ext cx="167640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8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472" y="0"/>
            <a:ext cx="716972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0800" y="1349422"/>
            <a:ext cx="46714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winner is…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 rot="172985">
            <a:off x="31431" y="4988959"/>
            <a:ext cx="78180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Miss Trunchbull</a:t>
            </a:r>
            <a:endParaRPr lang="en-US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7124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117615"/>
            <a:ext cx="115876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Twinkl" pitchFamily="50" charset="0"/>
              </a:rPr>
              <a:t>Kindest character</a:t>
            </a:r>
          </a:p>
          <a:p>
            <a:endParaRPr lang="en-GB" sz="3600" dirty="0">
              <a:latin typeface="Twinkl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124" y="1451563"/>
            <a:ext cx="3621774" cy="29645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54" y="4777107"/>
            <a:ext cx="2609850" cy="1752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11" y="4786632"/>
            <a:ext cx="2619375" cy="1743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530" y="1114305"/>
            <a:ext cx="1180429" cy="18195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829" y="2991395"/>
            <a:ext cx="3222171" cy="38666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416" y="0"/>
            <a:ext cx="1864584" cy="27867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30" y="1451563"/>
            <a:ext cx="3066562" cy="299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81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744" y="402772"/>
            <a:ext cx="6074228" cy="60742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1012" y="500744"/>
            <a:ext cx="46714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winner is…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 rot="20352006">
            <a:off x="730683" y="3494315"/>
            <a:ext cx="611459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Miss Honey</a:t>
            </a:r>
            <a:endParaRPr lang="en-US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6118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8952">
            <a:off x="9750960" y="4791674"/>
            <a:ext cx="2016162" cy="9466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68" y="3309256"/>
            <a:ext cx="2932875" cy="29328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4" r="18509" b="-287"/>
          <a:stretch/>
        </p:blipFill>
        <p:spPr>
          <a:xfrm>
            <a:off x="3410882" y="417532"/>
            <a:ext cx="1942011" cy="31428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260" y="164115"/>
            <a:ext cx="2307562" cy="35120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68" y="295482"/>
            <a:ext cx="2796330" cy="2674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435" y="65313"/>
            <a:ext cx="3243943" cy="32439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078827" y="3741486"/>
            <a:ext cx="2531661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2017 NJK </a:t>
            </a:r>
          </a:p>
          <a:p>
            <a:pPr algn="ctr"/>
            <a:r>
              <a:rPr lang="en-US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Oscar </a:t>
            </a:r>
          </a:p>
          <a:p>
            <a:pPr algn="ctr"/>
            <a:r>
              <a:rPr lang="en-US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winners</a:t>
            </a:r>
            <a:endParaRPr lang="en-US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610" y="3694158"/>
            <a:ext cx="2031325" cy="3046988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851" y="3676172"/>
            <a:ext cx="2031325" cy="3046988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71202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C9AE825-9523-42D2-B0B8-8F643169E3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Slate</Template>
  <TotalTime>0</TotalTime>
  <Words>92</Words>
  <Application>Microsoft Office PowerPoint</Application>
  <PresentationFormat>Widescreen</PresentationFormat>
  <Paragraphs>31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Calibri</vt:lpstr>
      <vt:lpstr>Calibri Light</vt:lpstr>
      <vt:lpstr>Calisto MT</vt:lpstr>
      <vt:lpstr>Trebuchet MS</vt:lpstr>
      <vt:lpstr>Twinkl</vt:lpstr>
      <vt:lpstr>Wingdings 2</vt:lpstr>
      <vt:lpstr>Slate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2017-03-01T19:41:25Z</dcterms:created>
  <dcterms:modified xsi:type="dcterms:W3CDTF">2017-03-02T08:53:18Z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TC040144509991</vt:lpwstr>
  </property>
</Properties>
</file>