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10" Type="http://schemas.openxmlformats.org/officeDocument/2006/relationships/customXml" Target="../customXml/item4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0CCE3-71A9-4D0A-A0AC-8F9E9DC24D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74F573-BF3A-40AD-9A8B-F95F5D846A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0E1C7-9776-460D-B203-AE5ECADC0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23/11/2021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160294-4720-486D-8787-E5E034D10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7989C0-AC0F-4E2D-A7C6-F14374633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2643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EEFD5-A909-4801-A672-8DB247E1E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BC0761-4A7C-4D8E-828E-0BFDC358D7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A6DA31-0DE5-4D50-B6F6-63D609EBC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23/11/2021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398438-278B-443D-B9EB-5867738DC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65689E-5C3C-477D-AD8A-1740651DF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5643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27298-8473-48BC-B208-69FFB8726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5C824B-9488-4797-96D6-C800AEC000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6CA72B-3A9B-4A05-AD24-A754DB040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23/11/2021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048FA5-AD94-4E60-9941-D33D200B3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B258E9-735C-4BB3-B6F3-785D1FF54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1349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C8E97-6A37-4547-8018-1C14B2C53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A8848-830A-4606-A2A5-E7152538F4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12C4FA-453E-4085-9A52-F9F8DAD98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EDA198-4164-4672-A9E2-40FBF54ED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23/11/2021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3C3FCE-CCBE-4F47-88BD-A177084B1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3B35AC-47A9-44A0-884D-B7AD45AF1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7723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51E53-2EC6-42DA-891F-3263DE78D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B30D34-1AAC-47BB-A70E-E827028641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A30241-1404-4971-84C7-89C2851594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744066-BF82-4D3E-B63D-4BE5EB41A2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EFDCBA-11ED-443D-B2FF-6C6041BFA6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DBBA4-08B9-49E8-8579-611BE7677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23/11/2021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A68B1B6-AF2B-408E-94F5-E8A02ABCB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A0FE3C-0350-4FDC-9ADD-703FCF589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812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E22B85-2ACA-4450-897A-0E20C9DCF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73E76A-4119-4ED4-818F-1E8962DC1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23/11/2021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E0DD5E-D6F4-428A-8A1C-05728CC258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A67231-03D9-4C52-B8E2-E606429A3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8998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E2C2C9-454C-43BA-BC32-70B87B7B6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23/11/2021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9F1BAA-34BB-41D3-92D4-59CC282E5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648FBC-B52F-4DD8-A983-75556C3F3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9779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FB64B-12B5-47E7-95DA-66C67FA82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BD0542-74FA-46BF-AD6B-D7839F41C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96724-65EB-4EA2-AA2B-EDF8BA9B59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C330FF-4048-478B-969C-2523AD777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23/11/2021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9392E8-7819-42F6-9E85-742A5C9D1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9C6312-23FE-4982-9A0B-8F586E502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2942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87B1D2-94D2-4467-BD62-1DA7E2D3D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C913FD-C33A-43D2-8CF2-05DBD4C8A9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1CA414-D3DE-44DA-8703-97F0F83696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FDF2E5-1A03-45E7-BD82-FAE20B7E6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23/11/2021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726B5C-5ECC-414F-AD84-69E708180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3EB3A5-3605-4CCD-9F19-D282E148D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1419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B3EA4-DD1F-4E3D-8D3E-DDA14D881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A7B1A4-92A5-4A41-BF9F-4FC7AD7822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FB07EF-19E7-4E72-9F6A-8C4F58765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23/11/2021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8CC512-06C8-46F5-BCD1-6CFC78EEC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618847-3055-4827-8FF1-BC67C98A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2831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9848B48-1BA8-459F-96AB-E29A61B464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9ED4C4-2AFC-41A8-9F9A-EABD59856B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8E911E-1D65-42E5-937B-0C86C5E30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23/11/2021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CDBB8A-325D-48B3-A44B-7DB3CAA2D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C21DEC-8BEA-4E3C-8B5C-209C011B8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870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548949-3BC0-459D-BCC1-F2EF53F9A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C2F2A4-9CDF-4018-AB3B-974ED5387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0525AB-5A55-43CC-B4A0-EBB61B55C0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D21FC2-C783-4C4F-B0A3-E35D2BD3C0BF}" type="datetimeFigureOut">
              <a:rPr lang="en-GB" smtClean="0"/>
              <a:t>23/11/2021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F00F34-9CDB-4681-B189-93181992B5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226842-9FC0-4AB9-A612-6C2777577C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074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132A6F8-078E-43C3-9E87-5803E0277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0820" y="167637"/>
            <a:ext cx="8543925" cy="766098"/>
          </a:xfrm>
        </p:spPr>
        <p:txBody>
          <a:bodyPr>
            <a:noAutofit/>
          </a:bodyPr>
          <a:lstStyle/>
          <a:p>
            <a:r>
              <a:rPr lang="en-US" sz="2000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Topic Fact Sheet- </a:t>
            </a:r>
            <a:r>
              <a:rPr lang="en-US" sz="2000" dirty="0" smtClean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Baby it’s cold outside!</a:t>
            </a:r>
            <a:r>
              <a:rPr lang="en-US" sz="3200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en-US" sz="3200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endParaRPr lang="en-GB" sz="3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82A118-4540-48FB-B9B2-3EDD721428B9}"/>
              </a:ext>
            </a:extLst>
          </p:cNvPr>
          <p:cNvSpPr/>
          <p:nvPr/>
        </p:nvSpPr>
        <p:spPr>
          <a:xfrm>
            <a:off x="1389368" y="280927"/>
            <a:ext cx="15039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Key Terms</a:t>
            </a:r>
            <a:endParaRPr lang="en-US" sz="2000" dirty="0">
              <a:solidFill>
                <a:srgbClr val="FF0000"/>
              </a:solidFill>
              <a:latin typeface="Comic Sans MS" panose="030F0702030302020204" pitchFamily="66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B7992F2-0D3B-4A7C-A7CB-846BF263BE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9858723"/>
              </p:ext>
            </p:extLst>
          </p:nvPr>
        </p:nvGraphicFramePr>
        <p:xfrm>
          <a:off x="1476191" y="709497"/>
          <a:ext cx="3444596" cy="52553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9260">
                  <a:extLst>
                    <a:ext uri="{9D8B030D-6E8A-4147-A177-3AD203B41FA5}">
                      <a16:colId xmlns:a16="http://schemas.microsoft.com/office/drawing/2014/main" val="762733908"/>
                    </a:ext>
                  </a:extLst>
                </a:gridCol>
                <a:gridCol w="2125336">
                  <a:extLst>
                    <a:ext uri="{9D8B030D-6E8A-4147-A177-3AD203B41FA5}">
                      <a16:colId xmlns:a16="http://schemas.microsoft.com/office/drawing/2014/main" val="2744450227"/>
                    </a:ext>
                  </a:extLst>
                </a:gridCol>
              </a:tblGrid>
              <a:tr h="422014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Seasons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Winter, Autumn,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 Spring, Summer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9243185"/>
                  </a:ext>
                </a:extLst>
              </a:tr>
              <a:tr h="911800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Weather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state of the atmosphere at a particular place and time as regards heat, cloudiness, dryness, sunshine, wind, rain, etc.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511436"/>
                  </a:ext>
                </a:extLst>
              </a:tr>
              <a:tr h="471663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Direction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strike="noStrike" kern="1200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North, South, East and West; near and far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1440456"/>
                  </a:ext>
                </a:extLst>
              </a:tr>
              <a:tr h="769964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Places</a:t>
                      </a:r>
                      <a:r>
                        <a:rPr lang="en-GB" sz="1400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endParaRPr lang="en-GB" sz="1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Equator, North Pole, South Pole</a:t>
                      </a:r>
                      <a:endParaRPr lang="en-GB" sz="1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5668587"/>
                  </a:ext>
                </a:extLst>
              </a:tr>
              <a:tr h="1864124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Temperature</a:t>
                      </a:r>
                      <a:r>
                        <a:rPr lang="en-GB" sz="1400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endParaRPr lang="en-GB" sz="1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Physical quantity that is hot or cold</a:t>
                      </a:r>
                      <a:r>
                        <a:rPr lang="en-GB" sz="1400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. Temperature affects us in many different ways and around the world in different places. </a:t>
                      </a:r>
                      <a:endParaRPr lang="en-GB" sz="1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91488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8601EEDD-6EB8-4B5C-A758-A7E28596D7DB}"/>
              </a:ext>
            </a:extLst>
          </p:cNvPr>
          <p:cNvSpPr txBox="1"/>
          <p:nvPr/>
        </p:nvSpPr>
        <p:spPr>
          <a:xfrm>
            <a:off x="8115325" y="138967"/>
            <a:ext cx="317034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Where do the leaves go in Winter?</a:t>
            </a: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Why can’t a </a:t>
            </a:r>
            <a:r>
              <a:rPr lang="en-GB" b="1" dirty="0" err="1" smtClean="0">
                <a:latin typeface="Comic Sans MS" panose="030F0702030302020204" pitchFamily="66" charset="0"/>
              </a:rPr>
              <a:t>meercat</a:t>
            </a:r>
            <a:r>
              <a:rPr lang="en-GB" b="1" dirty="0" smtClean="0">
                <a:latin typeface="Comic Sans MS" panose="030F0702030302020204" pitchFamily="66" charset="0"/>
              </a:rPr>
              <a:t> live in the North Pole?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E05D85A-72DE-434A-9B95-943814E04D96}"/>
              </a:ext>
            </a:extLst>
          </p:cNvPr>
          <p:cNvSpPr txBox="1"/>
          <p:nvPr/>
        </p:nvSpPr>
        <p:spPr>
          <a:xfrm>
            <a:off x="8197169" y="6306858"/>
            <a:ext cx="26903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2EAF7A8-2C92-44A3-A86F-869826A63B13}"/>
              </a:ext>
            </a:extLst>
          </p:cNvPr>
          <p:cNvSpPr txBox="1"/>
          <p:nvPr/>
        </p:nvSpPr>
        <p:spPr>
          <a:xfrm>
            <a:off x="5035211" y="2686849"/>
            <a:ext cx="302208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Seasons- 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There are 4 seasons through the year with varying weather. Is it the same for all countries?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 smtClean="0">
                <a:latin typeface="Comic Sans MS" panose="030F0702030302020204" pitchFamily="66" charset="0"/>
              </a:rPr>
              <a:t>Weather- There are many types of different weather- rain, sunshine, hail, snow, cloud, dryness, snow, wind, temperature 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 smtClean="0">
                <a:latin typeface="Comic Sans MS" panose="030F0702030302020204" pitchFamily="66" charset="0"/>
              </a:rPr>
              <a:t>Seasons and Weather can affect people in different locations such as by the beach</a:t>
            </a:r>
            <a:r>
              <a:rPr lang="en-GB" sz="1400" dirty="0">
                <a:latin typeface="Comic Sans MS" panose="030F0702030302020204" pitchFamily="66" charset="0"/>
              </a:rPr>
              <a:t>, coast, forest, hill, </a:t>
            </a:r>
            <a:r>
              <a:rPr lang="en-GB" sz="1400" dirty="0" smtClean="0">
                <a:latin typeface="Comic Sans MS" panose="030F0702030302020204" pitchFamily="66" charset="0"/>
              </a:rPr>
              <a:t>mountain</a:t>
            </a:r>
            <a:r>
              <a:rPr lang="en-GB" sz="1400" dirty="0">
                <a:latin typeface="Comic Sans MS" panose="030F0702030302020204" pitchFamily="66" charset="0"/>
              </a:rPr>
              <a:t> </a:t>
            </a:r>
            <a:r>
              <a:rPr lang="en-GB" sz="1400" dirty="0" smtClean="0">
                <a:latin typeface="Comic Sans MS" panose="030F0702030302020204" pitchFamily="66" charset="0"/>
              </a:rPr>
              <a:t>and valley, It can affect the soil and vegetarian and how people live. 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07D0329-D579-41BF-9560-91DD11BB30F4}"/>
              </a:ext>
            </a:extLst>
          </p:cNvPr>
          <p:cNvSpPr txBox="1"/>
          <p:nvPr/>
        </p:nvSpPr>
        <p:spPr>
          <a:xfrm>
            <a:off x="7693843" y="4271898"/>
            <a:ext cx="1006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10BBFBD-FA48-411C-BDA4-EFED1EE622FE}"/>
              </a:ext>
            </a:extLst>
          </p:cNvPr>
          <p:cNvSpPr txBox="1"/>
          <p:nvPr/>
        </p:nvSpPr>
        <p:spPr>
          <a:xfrm>
            <a:off x="5961587" y="2038743"/>
            <a:ext cx="11693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err="1" smtClean="0">
                <a:solidFill>
                  <a:schemeClr val="accent6"/>
                </a:solidFill>
              </a:rPr>
              <a:t>WeatherSeasons</a:t>
            </a:r>
            <a:r>
              <a:rPr lang="en-GB" sz="2000" b="1" dirty="0" smtClean="0">
                <a:solidFill>
                  <a:schemeClr val="accent6"/>
                </a:solidFill>
              </a:rPr>
              <a:t> </a:t>
            </a:r>
            <a:endParaRPr lang="en-GB" sz="2000" b="1" dirty="0">
              <a:solidFill>
                <a:schemeClr val="accent6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BF51240-BE73-4527-97FA-62FFAC78AF91}"/>
              </a:ext>
            </a:extLst>
          </p:cNvPr>
          <p:cNvSpPr txBox="1"/>
          <p:nvPr/>
        </p:nvSpPr>
        <p:spPr>
          <a:xfrm>
            <a:off x="9116002" y="1784966"/>
            <a:ext cx="18361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chemeClr val="accent6"/>
                </a:solidFill>
              </a:rPr>
              <a:t>Famous People from the past </a:t>
            </a:r>
            <a:endParaRPr lang="en-GB" sz="2000" b="1" dirty="0">
              <a:solidFill>
                <a:schemeClr val="accent6"/>
              </a:solidFill>
            </a:endParaRPr>
          </a:p>
        </p:txBody>
      </p:sp>
      <p:pic>
        <p:nvPicPr>
          <p:cNvPr id="9" name="Picture 8" descr="Wood Planks - D632 by AGF81 on DeviantArt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1237" y="3424237"/>
            <a:ext cx="9525" cy="952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2EAF7A8-2C92-44A3-A86F-869826A63B13}"/>
              </a:ext>
            </a:extLst>
          </p:cNvPr>
          <p:cNvSpPr txBox="1"/>
          <p:nvPr/>
        </p:nvSpPr>
        <p:spPr>
          <a:xfrm>
            <a:off x="8523016" y="2697385"/>
            <a:ext cx="302208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Bonfire Night- Guy Fawkes was a man who wanted to blow up Parliament and we remember him by celebrating Bonfire Night on 5</a:t>
            </a:r>
            <a:r>
              <a:rPr lang="en-GB" sz="14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1400" dirty="0" smtClean="0">
                <a:latin typeface="Comic Sans MS" panose="030F0702030302020204" pitchFamily="66" charset="0"/>
              </a:rPr>
              <a:t> November.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The Four Seasons - Vivaldi by IrvingGFM on DeviantArt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1237" y="3424237"/>
            <a:ext cx="2791506" cy="27915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033" y="583861"/>
            <a:ext cx="1848046" cy="1226431"/>
          </a:xfrm>
          <a:prstGeom prst="rect">
            <a:avLst/>
          </a:prstGeom>
        </p:spPr>
      </p:pic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3374" y="4106797"/>
            <a:ext cx="2881371" cy="2016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20977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89C55CFC6B04744A54F5F4E11DD3E53" ma:contentTypeVersion="14" ma:contentTypeDescription="Create a new document." ma:contentTypeScope="" ma:versionID="e323b76a64886a7ca8dd7d8b220cb8fc">
  <xsd:schema xmlns:xsd="http://www.w3.org/2001/XMLSchema" xmlns:xs="http://www.w3.org/2001/XMLSchema" xmlns:p="http://schemas.microsoft.com/office/2006/metadata/properties" xmlns:ns2="6926eeae-0d7a-49bf-b0ac-166d4fc20773" xmlns:ns3="670ee706-ee6e-4727-a084-746c7beec48b" targetNamespace="http://schemas.microsoft.com/office/2006/metadata/properties" ma:root="true" ma:fieldsID="5880bd910862d35ea51fc6d69dc4b566" ns2:_="" ns3:_="">
    <xsd:import namespace="6926eeae-0d7a-49bf-b0ac-166d4fc20773"/>
    <xsd:import namespace="670ee706-ee6e-4727-a084-746c7beec48b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LengthInSeconds" minOccurs="0"/>
                <xsd:element ref="ns3:MediaServiceDateTaken" minOccurs="0"/>
                <xsd:element ref="ns3:MediaServiceObjectDetectorVersion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26eeae-0d7a-49bf-b0ac-166d4fc20773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1" nillable="true" ma:displayName="Taxonomy Catch All Column" ma:hidden="true" ma:list="{68675250-8f8c-4848-946d-a73d70a8e4c7}" ma:internalName="TaxCatchAll" ma:showField="CatchAllData" ma:web="6926eeae-0d7a-49bf-b0ac-166d4fc2077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0ee706-ee6e-4727-a084-746c7beec4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3692bff-d1e5-40d4-bafd-7eb5ac35d1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70ee706-ee6e-4727-a084-746c7beec48b">
      <Terms xmlns="http://schemas.microsoft.com/office/infopath/2007/PartnerControls"/>
    </lcf76f155ced4ddcb4097134ff3c332f>
    <TaxCatchAll xmlns="6926eeae-0d7a-49bf-b0ac-166d4fc20773" xsi:nil="true"/>
    <_dlc_DocId xmlns="6926eeae-0d7a-49bf-b0ac-166d4fc20773">SVVSQVN3FXYW-1379705205-503385</_dlc_DocId>
    <_dlc_DocIdUrl xmlns="6926eeae-0d7a-49bf-b0ac-166d4fc20773">
      <Url>https://nortonprimary.sharepoint.com/sites/NJKTeachingSharedDrive/_layouts/15/DocIdRedir.aspx?ID=SVVSQVN3FXYW-1379705205-503385</Url>
      <Description>SVVSQVN3FXYW-1379705205-503385</Description>
    </_dlc_DocIdUrl>
  </documentManagement>
</p:properties>
</file>

<file path=customXml/itemProps1.xml><?xml version="1.0" encoding="utf-8"?>
<ds:datastoreItem xmlns:ds="http://schemas.openxmlformats.org/officeDocument/2006/customXml" ds:itemID="{C754A3B5-9FC9-45A0-9679-0E5251A55970}"/>
</file>

<file path=customXml/itemProps2.xml><?xml version="1.0" encoding="utf-8"?>
<ds:datastoreItem xmlns:ds="http://schemas.openxmlformats.org/officeDocument/2006/customXml" ds:itemID="{A056D8D9-1D8E-4CA2-8822-D27973A90BF7}"/>
</file>

<file path=customXml/itemProps3.xml><?xml version="1.0" encoding="utf-8"?>
<ds:datastoreItem xmlns:ds="http://schemas.openxmlformats.org/officeDocument/2006/customXml" ds:itemID="{C1202782-B282-4988-9695-1B7825CD6D83}"/>
</file>

<file path=customXml/itemProps4.xml><?xml version="1.0" encoding="utf-8"?>
<ds:datastoreItem xmlns:ds="http://schemas.openxmlformats.org/officeDocument/2006/customXml" ds:itemID="{9BE8C055-CB11-4F5B-93E2-53F3A237EFE5}"/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224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Segoe UI</vt:lpstr>
      <vt:lpstr>Office Theme</vt:lpstr>
      <vt:lpstr>Topic Fact Sheet- Baby it’s cold outside!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Davies</dc:creator>
  <cp:lastModifiedBy>Kristy Pasmore</cp:lastModifiedBy>
  <cp:revision>17</cp:revision>
  <dcterms:created xsi:type="dcterms:W3CDTF">2019-05-13T14:58:21Z</dcterms:created>
  <dcterms:modified xsi:type="dcterms:W3CDTF">2021-11-23T08:22:07Z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0x010100A89C55CFC6B04744A54F5F4E11DD3E53</vt:lpwstr>
  </property>
  <property fmtid="{D5CDD505-2E9C-101B-9397-08002B2CF9AE}" pid="3" name="Order">
    <vt:r8>29323400</vt:r8>
  </property>
  <property fmtid="{D5CDD505-2E9C-101B-9397-08002B2CF9AE}" pid="4" name="_dlc_DocIdItemGuid">
    <vt:lpwstr>c73085ca-29b8-42a8-bb84-79ee7a771a1f</vt:lpwstr>
  </property>
  <property fmtid="{D5CDD505-2E9C-101B-9397-08002B2CF9AE}" pid="5" name="MediaServiceImageTags">
    <vt:lpwstr/>
  </property>
</Properties>
</file>