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6" r:id="rId3"/>
    <p:sldId id="257" r:id="rId4"/>
    <p:sldId id="258" r:id="rId5"/>
    <p:sldId id="259" r:id="rId6"/>
    <p:sldId id="260" r:id="rId7"/>
    <p:sldId id="261" r:id="rId8"/>
    <p:sldId id="262" r:id="rId9"/>
    <p:sldId id="263" r:id="rId10"/>
    <p:sldId id="264"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1328893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389859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506898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579F89-506F-4186-85B9-676A18F57CD0}"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1297305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B579F89-506F-4186-85B9-676A18F57CD0}" type="datetimeFigureOut">
              <a:rPr lang="en-GB" smtClean="0"/>
              <a:t>08/11/2019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3607496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2593296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594524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1126889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B579F89-506F-4186-85B9-676A18F57CD0}"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2370723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B579F89-506F-4186-85B9-676A18F57CD0}"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4002117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2860479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1230926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26371002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25624320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19389413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42665086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579F89-506F-4186-85B9-676A18F57CD0}"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33AD2-535B-43D2-9DE3-9E76F2BA00E3}" type="slidenum">
              <a:rPr lang="en-GB" smtClean="0"/>
              <a:t>‹#›</a:t>
            </a:fld>
            <a:endParaRPr lang="en-GB"/>
          </a:p>
        </p:txBody>
      </p:sp>
    </p:spTree>
    <p:extLst>
      <p:ext uri="{BB962C8B-B14F-4D97-AF65-F5344CB8AC3E}">
        <p14:creationId xmlns:p14="http://schemas.microsoft.com/office/powerpoint/2010/main" val="4153274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B579F89-506F-4186-85B9-676A18F57CD0}" type="datetimeFigureOut">
              <a:rPr lang="en-GB" smtClean="0"/>
              <a:t>08/11/2019</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FA33AD2-535B-43D2-9DE3-9E76F2BA00E3}" type="slidenum">
              <a:rPr lang="en-GB" smtClean="0"/>
              <a:t>‹#›</a:t>
            </a:fld>
            <a:endParaRPr lang="en-GB"/>
          </a:p>
        </p:txBody>
      </p:sp>
    </p:spTree>
    <p:extLst>
      <p:ext uri="{BB962C8B-B14F-4D97-AF65-F5344CB8AC3E}">
        <p14:creationId xmlns:p14="http://schemas.microsoft.com/office/powerpoint/2010/main" val="593103254"/>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6355" y="368787"/>
            <a:ext cx="8825658" cy="3329581"/>
          </a:xfrm>
        </p:spPr>
        <p:txBody>
          <a:bodyPr/>
          <a:lstStyle/>
          <a:p>
            <a:pPr algn="ctr"/>
            <a:r>
              <a:rPr lang="en-GB" dirty="0" smtClean="0">
                <a:latin typeface="Arial" panose="020B0604020202020204" pitchFamily="34" charset="0"/>
                <a:cs typeface="Arial" panose="020B0604020202020204" pitchFamily="34" charset="0"/>
              </a:rPr>
              <a:t>EYFS Curriculum Meeting </a:t>
            </a:r>
            <a:br>
              <a:rPr lang="en-GB" dirty="0" smtClean="0">
                <a:latin typeface="Arial" panose="020B0604020202020204" pitchFamily="34" charset="0"/>
                <a:cs typeface="Arial" panose="020B0604020202020204" pitchFamily="34" charset="0"/>
              </a:rPr>
            </a:br>
            <a:r>
              <a:rPr lang="en-GB" dirty="0" smtClean="0">
                <a:latin typeface="Arial" panose="020B0604020202020204" pitchFamily="34" charset="0"/>
                <a:cs typeface="Arial" panose="020B0604020202020204" pitchFamily="34" charset="0"/>
              </a:rPr>
              <a:t>8.11.19</a:t>
            </a:r>
            <a:endParaRPr lang="en-GB"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0" y="4521200"/>
            <a:ext cx="11798300" cy="1803400"/>
          </a:xfrm>
        </p:spPr>
        <p:txBody>
          <a:bodyPr>
            <a:normAutofit fontScale="77500" lnSpcReduction="20000"/>
          </a:bodyPr>
          <a:lstStyle/>
          <a:p>
            <a:pPr algn="ctr"/>
            <a:r>
              <a:rPr lang="en-GB" sz="4800" dirty="0" smtClean="0">
                <a:latin typeface="Arial" panose="020B0604020202020204" pitchFamily="34" charset="0"/>
                <a:cs typeface="Arial" panose="020B0604020202020204" pitchFamily="34" charset="0"/>
              </a:rPr>
              <a:t>Together With Love and Joy </a:t>
            </a:r>
          </a:p>
          <a:p>
            <a:pPr algn="ctr"/>
            <a:r>
              <a:rPr lang="en-GB" sz="4800" dirty="0" smtClean="0">
                <a:latin typeface="Arial" panose="020B0604020202020204" pitchFamily="34" charset="0"/>
                <a:cs typeface="Arial" panose="020B0604020202020204" pitchFamily="34" charset="0"/>
              </a:rPr>
              <a:t>we discover, develop </a:t>
            </a:r>
          </a:p>
          <a:p>
            <a:pPr algn="ctr"/>
            <a:r>
              <a:rPr lang="en-GB" sz="4800" dirty="0" smtClean="0">
                <a:latin typeface="Arial" panose="020B0604020202020204" pitchFamily="34" charset="0"/>
                <a:cs typeface="Arial" panose="020B0604020202020204" pitchFamily="34" charset="0"/>
              </a:rPr>
              <a:t>and maximise potential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Tree>
    <p:extLst>
      <p:ext uri="{BB962C8B-B14F-4D97-AF65-F5344CB8AC3E}">
        <p14:creationId xmlns:p14="http://schemas.microsoft.com/office/powerpoint/2010/main" val="3536758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Developing the whole child</a:t>
            </a:r>
            <a:endParaRPr lang="en-GB" dirty="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idx="1"/>
          </p:nvPr>
        </p:nvPicPr>
        <p:blipFill>
          <a:blip r:embed="rId2"/>
          <a:stretch>
            <a:fillRect/>
          </a:stretch>
        </p:blipFill>
        <p:spPr>
          <a:xfrm>
            <a:off x="324189" y="1379537"/>
            <a:ext cx="3739811" cy="5262083"/>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Tree>
    <p:extLst>
      <p:ext uri="{BB962C8B-B14F-4D97-AF65-F5344CB8AC3E}">
        <p14:creationId xmlns:p14="http://schemas.microsoft.com/office/powerpoint/2010/main" val="2296500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What is Stay and Play?</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9712" y="1456018"/>
            <a:ext cx="11380788" cy="5211482"/>
          </a:xfrm>
        </p:spPr>
        <p:txBody>
          <a:bodyPr>
            <a:normAutofit/>
          </a:bodyPr>
          <a:lstStyle/>
          <a:p>
            <a:r>
              <a:rPr lang="en-GB" dirty="0" smtClean="0">
                <a:latin typeface="Arial" panose="020B0604020202020204" pitchFamily="34" charset="0"/>
                <a:cs typeface="Arial" panose="020B0604020202020204" pitchFamily="34" charset="0"/>
              </a:rPr>
              <a:t>An opportunity to see inside the classroom</a:t>
            </a:r>
          </a:p>
          <a:p>
            <a:r>
              <a:rPr lang="en-GB" dirty="0" smtClean="0">
                <a:latin typeface="Arial" panose="020B0604020202020204" pitchFamily="34" charset="0"/>
                <a:cs typeface="Arial" panose="020B0604020202020204" pitchFamily="34" charset="0"/>
              </a:rPr>
              <a:t>An opportunity for things your child has mentioned to make more sense</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Time to experience first hand your child interacting in their new school environment, with new friends</a:t>
            </a:r>
          </a:p>
          <a:p>
            <a:pPr marL="0" indent="0">
              <a:buNone/>
            </a:pPr>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Get to know the EYFS staff better</a:t>
            </a:r>
          </a:p>
          <a:p>
            <a:r>
              <a:rPr lang="en-GB" dirty="0" smtClean="0">
                <a:latin typeface="Arial" panose="020B0604020202020204" pitchFamily="34" charset="0"/>
                <a:cs typeface="Arial" panose="020B0604020202020204" pitchFamily="34" charset="0"/>
              </a:rPr>
              <a:t>An informal opportunity to talk to staff</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Quality time discussing your child's leaning with them – learning journeys and next steps</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Tree>
    <p:extLst>
      <p:ext uri="{BB962C8B-B14F-4D97-AF65-F5344CB8AC3E}">
        <p14:creationId xmlns:p14="http://schemas.microsoft.com/office/powerpoint/2010/main" val="3610723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7000" y="452718"/>
            <a:ext cx="6261100" cy="5605182"/>
          </a:xfrm>
        </p:spPr>
        <p:txBody>
          <a:bodyPr/>
          <a:lstStyle/>
          <a:p>
            <a:r>
              <a:rPr lang="en-GB" sz="3200" u="sng" dirty="0" smtClean="0">
                <a:latin typeface="Arial" panose="020B0604020202020204" pitchFamily="34" charset="0"/>
                <a:cs typeface="Arial" panose="020B0604020202020204" pitchFamily="34" charset="0"/>
              </a:rPr>
              <a:t/>
            </a:r>
            <a:br>
              <a:rPr lang="en-GB" sz="3200" u="sng" dirty="0" smtClean="0">
                <a:latin typeface="Arial" panose="020B0604020202020204" pitchFamily="34" charset="0"/>
                <a:cs typeface="Arial" panose="020B0604020202020204" pitchFamily="34" charset="0"/>
              </a:rPr>
            </a:br>
            <a:r>
              <a:rPr lang="en-GB" sz="3200" u="sng" dirty="0">
                <a:latin typeface="Arial" panose="020B0604020202020204" pitchFamily="34" charset="0"/>
                <a:cs typeface="Arial" panose="020B0604020202020204" pitchFamily="34" charset="0"/>
              </a:rPr>
              <a:t/>
            </a:r>
            <a:br>
              <a:rPr lang="en-GB" sz="3200" u="sng" dirty="0">
                <a:latin typeface="Arial" panose="020B0604020202020204" pitchFamily="34" charset="0"/>
                <a:cs typeface="Arial" panose="020B0604020202020204" pitchFamily="34" charset="0"/>
              </a:rPr>
            </a:br>
            <a:r>
              <a:rPr lang="en-GB" sz="3200" u="sng" dirty="0" smtClean="0">
                <a:latin typeface="Arial" panose="020B0604020202020204" pitchFamily="34" charset="0"/>
                <a:cs typeface="Arial" panose="020B0604020202020204" pitchFamily="34" charset="0"/>
              </a:rPr>
              <a:t/>
            </a:r>
            <a:br>
              <a:rPr lang="en-GB" sz="3200" u="sng" dirty="0" smtClean="0">
                <a:latin typeface="Arial" panose="020B0604020202020204" pitchFamily="34" charset="0"/>
                <a:cs typeface="Arial" panose="020B0604020202020204" pitchFamily="34" charset="0"/>
              </a:rPr>
            </a:br>
            <a:r>
              <a:rPr lang="en-GB" sz="3200" u="sng" dirty="0" smtClean="0">
                <a:latin typeface="Arial" panose="020B0604020202020204" pitchFamily="34" charset="0"/>
                <a:cs typeface="Arial" panose="020B0604020202020204" pitchFamily="34" charset="0"/>
              </a:rPr>
              <a:t>Book corner and voting station</a:t>
            </a:r>
            <a:r>
              <a:rPr lang="en-GB" sz="3200" dirty="0" smtClean="0">
                <a:latin typeface="Arial" panose="020B0604020202020204" pitchFamily="34" charset="0"/>
                <a:cs typeface="Arial" panose="020B0604020202020204" pitchFamily="34" charset="0"/>
              </a:rPr>
              <a:t/>
            </a:r>
            <a:br>
              <a:rPr lang="en-GB" sz="3200" dirty="0" smtClean="0">
                <a:latin typeface="Arial" panose="020B0604020202020204" pitchFamily="34" charset="0"/>
                <a:cs typeface="Arial" panose="020B0604020202020204" pitchFamily="34" charset="0"/>
              </a:rPr>
            </a:br>
            <a:r>
              <a:rPr lang="en-GB" sz="3200" dirty="0" smtClean="0">
                <a:latin typeface="Arial" panose="020B0604020202020204" pitchFamily="34" charset="0"/>
                <a:cs typeface="Arial" panose="020B0604020202020204" pitchFamily="34" charset="0"/>
              </a:rPr>
              <a:t/>
            </a:r>
            <a:br>
              <a:rPr lang="en-GB" sz="3200" dirty="0" smtClean="0">
                <a:latin typeface="Arial" panose="020B0604020202020204" pitchFamily="34" charset="0"/>
                <a:cs typeface="Arial" panose="020B0604020202020204" pitchFamily="34" charset="0"/>
              </a:rPr>
            </a:br>
            <a:r>
              <a:rPr lang="en-GB" sz="3200" dirty="0" smtClean="0">
                <a:latin typeface="Arial" panose="020B0604020202020204" pitchFamily="34" charset="0"/>
                <a:cs typeface="Arial" panose="020B0604020202020204" pitchFamily="34" charset="0"/>
              </a:rPr>
              <a:t>Quality texts</a:t>
            </a:r>
            <a:br>
              <a:rPr lang="en-GB" sz="3200" dirty="0" smtClean="0">
                <a:latin typeface="Arial" panose="020B0604020202020204" pitchFamily="34" charset="0"/>
                <a:cs typeface="Arial" panose="020B0604020202020204" pitchFamily="34" charset="0"/>
              </a:rPr>
            </a:br>
            <a:r>
              <a:rPr lang="en-GB" sz="3200" dirty="0" smtClean="0">
                <a:latin typeface="Arial" panose="020B0604020202020204" pitchFamily="34" charset="0"/>
                <a:cs typeface="Arial" panose="020B0604020202020204" pitchFamily="34" charset="0"/>
              </a:rPr>
              <a:t>Age appropriate</a:t>
            </a:r>
            <a:br>
              <a:rPr lang="en-GB" sz="3200" dirty="0" smtClean="0">
                <a:latin typeface="Arial" panose="020B0604020202020204" pitchFamily="34" charset="0"/>
                <a:cs typeface="Arial" panose="020B0604020202020204" pitchFamily="34" charset="0"/>
              </a:rPr>
            </a:br>
            <a:r>
              <a:rPr lang="en-GB" sz="3200" dirty="0" smtClean="0">
                <a:latin typeface="Arial" panose="020B0604020202020204" pitchFamily="34" charset="0"/>
                <a:cs typeface="Arial" panose="020B0604020202020204" pitchFamily="34" charset="0"/>
              </a:rPr>
              <a:t>Texts to share</a:t>
            </a:r>
            <a:br>
              <a:rPr lang="en-GB" sz="3200" dirty="0" smtClean="0">
                <a:latin typeface="Arial" panose="020B0604020202020204" pitchFamily="34" charset="0"/>
                <a:cs typeface="Arial" panose="020B0604020202020204" pitchFamily="34" charset="0"/>
              </a:rPr>
            </a:br>
            <a:r>
              <a:rPr lang="en-GB" sz="3200" dirty="0" smtClean="0">
                <a:latin typeface="Arial" panose="020B0604020202020204" pitchFamily="34" charset="0"/>
                <a:cs typeface="Arial" panose="020B0604020202020204" pitchFamily="34" charset="0"/>
              </a:rPr>
              <a:t>Texts that are read </a:t>
            </a:r>
            <a:r>
              <a:rPr lang="en-GB" sz="3200" b="1" i="1" dirty="0" smtClean="0">
                <a:latin typeface="Arial" panose="020B0604020202020204" pitchFamily="34" charset="0"/>
                <a:cs typeface="Arial" panose="020B0604020202020204" pitchFamily="34" charset="0"/>
              </a:rPr>
              <a:t>to</a:t>
            </a:r>
            <a:r>
              <a:rPr lang="en-GB" sz="3200" dirty="0" smtClean="0">
                <a:latin typeface="Arial" panose="020B0604020202020204" pitchFamily="34" charset="0"/>
                <a:cs typeface="Arial" panose="020B0604020202020204" pitchFamily="34" charset="0"/>
              </a:rPr>
              <a:t> your child</a:t>
            </a:r>
            <a:br>
              <a:rPr lang="en-GB" sz="3200" dirty="0" smtClean="0">
                <a:latin typeface="Arial" panose="020B0604020202020204" pitchFamily="34" charset="0"/>
                <a:cs typeface="Arial" panose="020B0604020202020204" pitchFamily="34" charset="0"/>
              </a:rPr>
            </a:br>
            <a:r>
              <a:rPr lang="en-GB" sz="3200" dirty="0" smtClean="0">
                <a:latin typeface="Arial" panose="020B0604020202020204" pitchFamily="34" charset="0"/>
                <a:cs typeface="Arial" panose="020B0604020202020204" pitchFamily="34" charset="0"/>
              </a:rPr>
              <a:t>Texts that should become familiar and they can </a:t>
            </a:r>
            <a:r>
              <a:rPr lang="en-GB" sz="3200" b="1" i="1" dirty="0" smtClean="0">
                <a:latin typeface="Arial" panose="020B0604020202020204" pitchFamily="34" charset="0"/>
                <a:cs typeface="Arial" panose="020B0604020202020204" pitchFamily="34" charset="0"/>
              </a:rPr>
              <a:t>retell</a:t>
            </a:r>
            <a:r>
              <a:rPr lang="en-GB" sz="3200" dirty="0" smtClean="0">
                <a:latin typeface="Arial" panose="020B0604020202020204" pitchFamily="34" charset="0"/>
                <a:cs typeface="Arial" panose="020B0604020202020204" pitchFamily="34" charset="0"/>
              </a:rPr>
              <a:t/>
            </a:r>
            <a:br>
              <a:rPr lang="en-GB" sz="3200" dirty="0" smtClean="0">
                <a:latin typeface="Arial" panose="020B0604020202020204" pitchFamily="34" charset="0"/>
                <a:cs typeface="Arial" panose="020B0604020202020204" pitchFamily="34" charset="0"/>
              </a:rPr>
            </a:br>
            <a:endParaRPr lang="en-GB" sz="32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pic>
        <p:nvPicPr>
          <p:cNvPr id="7" name="Content Placeholder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50886" y="987361"/>
            <a:ext cx="6328520" cy="4726857"/>
          </a:xfrm>
          <a:prstGeom prst="rect">
            <a:avLst/>
          </a:prstGeom>
        </p:spPr>
      </p:pic>
    </p:spTree>
    <p:extLst>
      <p:ext uri="{BB962C8B-B14F-4D97-AF65-F5344CB8AC3E}">
        <p14:creationId xmlns:p14="http://schemas.microsoft.com/office/powerpoint/2010/main" val="2471430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
        <p:nvSpPr>
          <p:cNvPr id="9" name="Title 1"/>
          <p:cNvSpPr>
            <a:spLocks noGrp="1"/>
          </p:cNvSpPr>
          <p:nvPr>
            <p:ph type="title"/>
          </p:nvPr>
        </p:nvSpPr>
        <p:spPr>
          <a:xfrm>
            <a:off x="5783278" y="711200"/>
            <a:ext cx="6307122" cy="6388100"/>
          </a:xfrm>
        </p:spPr>
        <p:txBody>
          <a:bodyPr/>
          <a:lstStyle/>
          <a:p>
            <a:r>
              <a:rPr lang="en-GB" sz="3200" u="sng" dirty="0" smtClean="0">
                <a:latin typeface="Arial" panose="020B0604020202020204" pitchFamily="34" charset="0"/>
                <a:cs typeface="Arial" panose="020B0604020202020204" pitchFamily="34" charset="0"/>
              </a:rPr>
              <a:t/>
            </a:r>
            <a:br>
              <a:rPr lang="en-GB" sz="3200" u="sng" dirty="0" smtClean="0">
                <a:latin typeface="Arial" panose="020B0604020202020204" pitchFamily="34" charset="0"/>
                <a:cs typeface="Arial" panose="020B0604020202020204" pitchFamily="34" charset="0"/>
              </a:rPr>
            </a:br>
            <a:r>
              <a:rPr lang="en-GB" sz="3200" u="sng" dirty="0">
                <a:latin typeface="Arial" panose="020B0604020202020204" pitchFamily="34" charset="0"/>
                <a:cs typeface="Arial" panose="020B0604020202020204" pitchFamily="34" charset="0"/>
              </a:rPr>
              <a:t/>
            </a:r>
            <a:br>
              <a:rPr lang="en-GB" sz="3200" u="sng" dirty="0">
                <a:latin typeface="Arial" panose="020B0604020202020204" pitchFamily="34" charset="0"/>
                <a:cs typeface="Arial" panose="020B0604020202020204" pitchFamily="34" charset="0"/>
              </a:rPr>
            </a:br>
            <a:r>
              <a:rPr lang="en-GB" sz="3200" u="sng" dirty="0">
                <a:latin typeface="Arial" panose="020B0604020202020204" pitchFamily="34" charset="0"/>
                <a:cs typeface="Arial" panose="020B0604020202020204" pitchFamily="34" charset="0"/>
              </a:rPr>
              <a:t/>
            </a:r>
            <a:br>
              <a:rPr lang="en-GB" sz="3200" u="sng" dirty="0">
                <a:latin typeface="Arial" panose="020B0604020202020204" pitchFamily="34" charset="0"/>
                <a:cs typeface="Arial" panose="020B0604020202020204" pitchFamily="34" charset="0"/>
              </a:rPr>
            </a:br>
            <a:r>
              <a:rPr lang="en-GB" sz="3200" b="1" dirty="0" smtClean="0">
                <a:latin typeface="Arial" panose="020B0604020202020204" pitchFamily="34" charset="0"/>
                <a:cs typeface="Arial" panose="020B0604020202020204" pitchFamily="34" charset="0"/>
              </a:rPr>
              <a:t>Weekly vote</a:t>
            </a:r>
            <a:br>
              <a:rPr lang="en-GB" sz="3200" b="1" dirty="0" smtClean="0">
                <a:latin typeface="Arial" panose="020B0604020202020204" pitchFamily="34" charset="0"/>
                <a:cs typeface="Arial" panose="020B0604020202020204" pitchFamily="34" charset="0"/>
              </a:rPr>
            </a:br>
            <a:r>
              <a:rPr lang="en-GB" sz="3200" b="1" dirty="0" smtClean="0">
                <a:latin typeface="Arial" panose="020B0604020202020204" pitchFamily="34" charset="0"/>
                <a:cs typeface="Arial" panose="020B0604020202020204" pitchFamily="34" charset="0"/>
              </a:rPr>
              <a:t>Move own name</a:t>
            </a:r>
            <a:br>
              <a:rPr lang="en-GB" sz="3200" b="1" dirty="0" smtClean="0">
                <a:latin typeface="Arial" panose="020B0604020202020204" pitchFamily="34" charset="0"/>
                <a:cs typeface="Arial" panose="020B0604020202020204" pitchFamily="34" charset="0"/>
              </a:rPr>
            </a:br>
            <a:r>
              <a:rPr lang="en-GB" sz="3200" b="1" dirty="0" smtClean="0">
                <a:latin typeface="Arial" panose="020B0604020202020204" pitchFamily="34" charset="0"/>
                <a:cs typeface="Arial" panose="020B0604020202020204" pitchFamily="34" charset="0"/>
              </a:rPr>
              <a:t>Can be moved more than once</a:t>
            </a:r>
            <a:br>
              <a:rPr lang="en-GB" sz="3200" b="1" dirty="0" smtClean="0">
                <a:latin typeface="Arial" panose="020B0604020202020204" pitchFamily="34" charset="0"/>
                <a:cs typeface="Arial" panose="020B0604020202020204" pitchFamily="34" charset="0"/>
              </a:rPr>
            </a:br>
            <a:r>
              <a:rPr lang="en-GB" sz="3200" b="1" dirty="0" smtClean="0">
                <a:latin typeface="Arial" panose="020B0604020202020204" pitchFamily="34" charset="0"/>
                <a:cs typeface="Arial" panose="020B0604020202020204" pitchFamily="34" charset="0"/>
              </a:rPr>
              <a:t>Changed every Wednesday</a:t>
            </a:r>
            <a:r>
              <a:rPr lang="en-GB" sz="3200" dirty="0" smtClean="0">
                <a:latin typeface="Arial" panose="020B0604020202020204" pitchFamily="34" charset="0"/>
                <a:cs typeface="Arial" panose="020B0604020202020204" pitchFamily="34" charset="0"/>
              </a:rPr>
              <a:t/>
            </a:r>
            <a:br>
              <a:rPr lang="en-GB" sz="3200" dirty="0" smtClean="0">
                <a:latin typeface="Arial" panose="020B0604020202020204" pitchFamily="34" charset="0"/>
                <a:cs typeface="Arial" panose="020B0604020202020204" pitchFamily="34" charset="0"/>
              </a:rPr>
            </a:br>
            <a:r>
              <a:rPr lang="en-GB" sz="3200" dirty="0" smtClean="0">
                <a:latin typeface="Arial" panose="020B0604020202020204" pitchFamily="34" charset="0"/>
                <a:cs typeface="Arial" panose="020B0604020202020204" pitchFamily="34" charset="0"/>
              </a:rPr>
              <a:t/>
            </a:r>
            <a:br>
              <a:rPr lang="en-GB" sz="3200" dirty="0" smtClean="0">
                <a:latin typeface="Arial" panose="020B0604020202020204" pitchFamily="34" charset="0"/>
                <a:cs typeface="Arial" panose="020B0604020202020204" pitchFamily="34" charset="0"/>
              </a:rPr>
            </a:br>
            <a:endParaRPr lang="en-GB" sz="3200" dirty="0">
              <a:latin typeface="Arial" panose="020B0604020202020204" pitchFamily="34" charset="0"/>
              <a:cs typeface="Arial" panose="020B0604020202020204" pitchFamily="34" charset="0"/>
            </a:endParaRPr>
          </a:p>
        </p:txBody>
      </p:sp>
      <p:sp>
        <p:nvSpPr>
          <p:cNvPr id="10" name="Content Placeholder 9"/>
          <p:cNvSpPr>
            <a:spLocks noGrp="1"/>
          </p:cNvSpPr>
          <p:nvPr>
            <p:ph idx="1"/>
          </p:nvPr>
        </p:nvSpPr>
        <p:spPr>
          <a:xfrm>
            <a:off x="609607" y="1468719"/>
            <a:ext cx="1919288" cy="2938182"/>
          </a:xfrm>
        </p:spPr>
        <p:txBody>
          <a:bodyPr>
            <a:normAutofit lnSpcReduction="10000"/>
          </a:bodyPr>
          <a:lstStyle/>
          <a:p>
            <a:r>
              <a:rPr lang="en-GB" dirty="0" smtClean="0"/>
              <a:t>Book </a:t>
            </a:r>
            <a:r>
              <a:rPr lang="en-GB" dirty="0" smtClean="0"/>
              <a:t>voting station photo removed due to children’s names being displayed</a:t>
            </a:r>
            <a:endParaRPr lang="en-GB" dirty="0"/>
          </a:p>
        </p:txBody>
      </p:sp>
    </p:spTree>
    <p:extLst>
      <p:ext uri="{BB962C8B-B14F-4D97-AF65-F5344CB8AC3E}">
        <p14:creationId xmlns:p14="http://schemas.microsoft.com/office/powerpoint/2010/main" val="27409050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9300" y="1943100"/>
            <a:ext cx="3822700" cy="4318280"/>
          </a:xfrm>
        </p:spPr>
        <p:txBody>
          <a:bodyPr/>
          <a:lstStyle/>
          <a:p>
            <a:r>
              <a:rPr lang="en-GB" sz="2800" dirty="0" smtClean="0">
                <a:latin typeface="Arial" panose="020B0604020202020204" pitchFamily="34" charset="0"/>
                <a:cs typeface="Arial" panose="020B0604020202020204" pitchFamily="34" charset="0"/>
              </a:rPr>
              <a:t>Number per week</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Bring in examples to add the display</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What do they know about this number?</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Correct formation of digits</a:t>
            </a:r>
            <a:endParaRPr lang="en-GB" sz="28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4654" y="452718"/>
            <a:ext cx="8031935" cy="5999162"/>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Tree>
    <p:extLst>
      <p:ext uri="{BB962C8B-B14F-4D97-AF65-F5344CB8AC3E}">
        <p14:creationId xmlns:p14="http://schemas.microsoft.com/office/powerpoint/2010/main" val="2976980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5575300" y="1853248"/>
            <a:ext cx="6502400" cy="4687252"/>
          </a:xfrm>
        </p:spPr>
        <p:txBody>
          <a:bodyPr/>
          <a:lstStyle/>
          <a:p>
            <a:r>
              <a:rPr lang="en-GB" sz="2800" dirty="0" smtClean="0">
                <a:latin typeface="Arial" panose="020B0604020202020204" pitchFamily="34" charset="0"/>
                <a:cs typeface="Arial" panose="020B0604020202020204" pitchFamily="34" charset="0"/>
              </a:rPr>
              <a:t>Read Write </a:t>
            </a:r>
            <a:r>
              <a:rPr lang="en-GB" sz="2800" dirty="0" err="1" smtClean="0">
                <a:latin typeface="Arial" panose="020B0604020202020204" pitchFamily="34" charset="0"/>
                <a:cs typeface="Arial" panose="020B0604020202020204" pitchFamily="34" charset="0"/>
              </a:rPr>
              <a:t>Inc</a:t>
            </a: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Sound of the day</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1 sound per day</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Eye spy</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Sounds in words with the sound (vet, van, vest)</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What are the pictures (all v)</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Practise correct letter formation of sound of the day (letter formation mats)</a:t>
            </a:r>
            <a:endParaRPr lang="en-GB" sz="2800" dirty="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494459" y="1017878"/>
            <a:ext cx="6469309" cy="4832014"/>
          </a:xfr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Tree>
    <p:extLst>
      <p:ext uri="{BB962C8B-B14F-4D97-AF65-F5344CB8AC3E}">
        <p14:creationId xmlns:p14="http://schemas.microsoft.com/office/powerpoint/2010/main" val="38385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7772400" y="1980248"/>
            <a:ext cx="3810000" cy="3836351"/>
          </a:xfrm>
        </p:spPr>
        <p:txBody>
          <a:bodyPr/>
          <a:lstStyle/>
          <a:p>
            <a:r>
              <a:rPr lang="en-GB" dirty="0" smtClean="0">
                <a:latin typeface="Arial" panose="020B0604020202020204" pitchFamily="34" charset="0"/>
                <a:cs typeface="Arial" panose="020B0604020202020204" pitchFamily="34" charset="0"/>
              </a:rPr>
              <a:t>Next steps in your own child’s learning</a:t>
            </a:r>
            <a:endParaRPr lang="en-GB" dirty="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0054" y="313168"/>
            <a:ext cx="7368229" cy="5503431"/>
          </a:xfr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Tree>
    <p:extLst>
      <p:ext uri="{BB962C8B-B14F-4D97-AF65-F5344CB8AC3E}">
        <p14:creationId xmlns:p14="http://schemas.microsoft.com/office/powerpoint/2010/main" val="3769467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97900" y="2146300"/>
            <a:ext cx="2692400" cy="3670300"/>
          </a:xfrm>
        </p:spPr>
        <p:txBody>
          <a:bodyPr/>
          <a:lstStyle/>
          <a:p>
            <a:r>
              <a:rPr lang="en-GB" dirty="0" smtClean="0"/>
              <a:t>Current topic…</a:t>
            </a:r>
            <a:endParaRPr lang="en-GB" dirty="0"/>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6555" y="185738"/>
            <a:ext cx="8116952" cy="6062662"/>
          </a:xfr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Tree>
    <p:extLst>
      <p:ext uri="{BB962C8B-B14F-4D97-AF65-F5344CB8AC3E}">
        <p14:creationId xmlns:p14="http://schemas.microsoft.com/office/powerpoint/2010/main" val="1407332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1900" y="1833047"/>
            <a:ext cx="6781800" cy="4398682"/>
          </a:xfrm>
        </p:spPr>
        <p:txBody>
          <a:bodyPr/>
          <a:lstStyle/>
          <a:p>
            <a:r>
              <a:rPr lang="en-GB" dirty="0" smtClean="0">
                <a:latin typeface="Arial" panose="020B0604020202020204" pitchFamily="34" charset="0"/>
                <a:cs typeface="Arial" panose="020B0604020202020204" pitchFamily="34" charset="0"/>
              </a:rPr>
              <a:t>The Curiosity Cube</a:t>
            </a:r>
            <a:br>
              <a:rPr lang="en-GB" dirty="0" smtClean="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r>
              <a:rPr lang="en-GB" dirty="0" smtClean="0">
                <a:latin typeface="Arial" panose="020B0604020202020204" pitchFamily="34" charset="0"/>
                <a:cs typeface="Arial" panose="020B0604020202020204" pitchFamily="34" charset="0"/>
              </a:rPr>
              <a:t>I wonder…</a:t>
            </a:r>
            <a:br>
              <a:rPr lang="en-GB" dirty="0" smtClean="0">
                <a:latin typeface="Arial" panose="020B0604020202020204" pitchFamily="34" charset="0"/>
                <a:cs typeface="Arial" panose="020B0604020202020204" pitchFamily="34" charset="0"/>
              </a:rPr>
            </a:br>
            <a:r>
              <a:rPr lang="en-GB" dirty="0" smtClean="0">
                <a:latin typeface="Arial" panose="020B0604020202020204" pitchFamily="34" charset="0"/>
                <a:cs typeface="Arial" panose="020B0604020202020204" pitchFamily="34" charset="0"/>
              </a:rPr>
              <a:t>Question words…</a:t>
            </a:r>
            <a:br>
              <a:rPr lang="en-GB" dirty="0" smtClean="0">
                <a:latin typeface="Arial" panose="020B0604020202020204" pitchFamily="34" charset="0"/>
                <a:cs typeface="Arial" panose="020B0604020202020204" pitchFamily="34" charset="0"/>
              </a:rPr>
            </a:br>
            <a:r>
              <a:rPr lang="en-GB" dirty="0" smtClean="0">
                <a:latin typeface="Arial" panose="020B0604020202020204" pitchFamily="34" charset="0"/>
                <a:cs typeface="Arial" panose="020B0604020202020204" pitchFamily="34" charset="0"/>
              </a:rPr>
              <a:t/>
            </a:r>
            <a:br>
              <a:rPr lang="en-GB" dirty="0" smtClean="0">
                <a:latin typeface="Arial" panose="020B0604020202020204" pitchFamily="34" charset="0"/>
                <a:cs typeface="Arial" panose="020B0604020202020204" pitchFamily="34" charset="0"/>
              </a:rPr>
            </a:br>
            <a:r>
              <a:rPr lang="en-GB" dirty="0" smtClean="0">
                <a:latin typeface="Arial" panose="020B0604020202020204" pitchFamily="34" charset="0"/>
                <a:cs typeface="Arial" panose="020B0604020202020204" pitchFamily="34" charset="0"/>
              </a:rPr>
              <a:t>Thinking over outcome</a:t>
            </a:r>
            <a:endParaRPr lang="en-GB" dirty="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650886" y="974661"/>
            <a:ext cx="6328520" cy="4726857"/>
          </a:xfr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Tree>
    <p:extLst>
      <p:ext uri="{BB962C8B-B14F-4D97-AF65-F5344CB8AC3E}">
        <p14:creationId xmlns:p14="http://schemas.microsoft.com/office/powerpoint/2010/main" val="17696280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87052" y="1875118"/>
            <a:ext cx="4176348" cy="3877982"/>
          </a:xfrm>
        </p:spPr>
        <p:txBody>
          <a:bodyPr/>
          <a:lstStyle/>
          <a:p>
            <a:r>
              <a:rPr lang="en-GB" sz="3600" dirty="0" smtClean="0">
                <a:latin typeface="Arial" panose="020B0604020202020204" pitchFamily="34" charset="0"/>
                <a:cs typeface="Arial" panose="020B0604020202020204" pitchFamily="34" charset="0"/>
              </a:rPr>
              <a:t>Adding to ever changing displays</a:t>
            </a:r>
            <a:br>
              <a:rPr lang="en-GB" sz="3600" dirty="0" smtClean="0">
                <a:latin typeface="Arial" panose="020B0604020202020204" pitchFamily="34" charset="0"/>
                <a:cs typeface="Arial" panose="020B0604020202020204" pitchFamily="34" charset="0"/>
              </a:rPr>
            </a:br>
            <a:endParaRPr lang="en-GB" sz="3600" dirty="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5840" y="223838"/>
            <a:ext cx="7402813" cy="5529262"/>
          </a:xfr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2756" y="0"/>
            <a:ext cx="1819244" cy="1743938"/>
          </a:xfrm>
          <a:prstGeom prst="rect">
            <a:avLst/>
          </a:prstGeom>
        </p:spPr>
      </p:pic>
    </p:spTree>
    <p:extLst>
      <p:ext uri="{BB962C8B-B14F-4D97-AF65-F5344CB8AC3E}">
        <p14:creationId xmlns:p14="http://schemas.microsoft.com/office/powerpoint/2010/main" val="36718262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156</TotalTime>
  <Words>124</Words>
  <Application>Microsoft Office PowerPoint</Application>
  <PresentationFormat>Widescreen</PresentationFormat>
  <Paragraphs>24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EYFS Curriculum Meeting  8.11.19</vt:lpstr>
      <vt:lpstr>Developing the whole child</vt:lpstr>
      <vt:lpstr>What is Stay and Play?</vt:lpstr>
      <vt:lpstr>   Book corner and voting station  Quality texts Age appropriate Texts to share Texts that are read to your child Texts that should become familiar and they can retell </vt:lpstr>
      <vt:lpstr>   Weekly vote Move own name Can be moved more than once Changed every Wednesday  </vt:lpstr>
      <vt:lpstr>Number per week  Bring in examples to add the display  What do they know about this number?  Correct formation of digits</vt:lpstr>
      <vt:lpstr>Read Write Inc Sound of the day 1 sound per day  Eye spy Sounds in words with the sound (vet, van, vest) What are the pictures (all v) Practise correct letter formation of sound of the day (letter formation mats)</vt:lpstr>
      <vt:lpstr>Next steps in your own child’s learning</vt:lpstr>
      <vt:lpstr>Current topic…</vt:lpstr>
      <vt:lpstr>The Curiosity Cube  I wonder… Question words…  Thinking over outcome</vt:lpstr>
      <vt:lpstr>Adding to ever changing displays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Curriculum Meeting  8.11.19</dc:title>
  <dc:creator>Sarah Marshall</dc:creator>
  <cp:lastModifiedBy>Sarah Marshall</cp:lastModifiedBy>
  <cp:revision>10</cp:revision>
  <dcterms:created xsi:type="dcterms:W3CDTF">2019-11-08T13:21:41Z</dcterms:created>
  <dcterms:modified xsi:type="dcterms:W3CDTF">2019-11-08T16:13:33Z</dcterms:modified>
</cp:coreProperties>
</file>