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A600"/>
    <a:srgbClr val="EC845A"/>
    <a:srgbClr val="FFF1AB"/>
    <a:srgbClr val="FFE4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530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902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097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018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34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235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718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926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730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308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102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6D71F-8DC7-44FB-A044-57CCCBD69C8A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9D756-B9F5-4EC5-9E1B-1B5B2B17CD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5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3736" y="36487"/>
            <a:ext cx="11841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Topic Fact Sheet – Anglo </a:t>
            </a:r>
            <a:r>
              <a:rPr lang="en-GB" sz="2800" b="1" dirty="0" smtClean="0">
                <a:latin typeface="Comic Sans MS" panose="030F0702030302020204" pitchFamily="66" charset="0"/>
              </a:rPr>
              <a:t>Saxons and Scots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377FEC76-B520-43CA-9985-FB7714B36D8F}"/>
              </a:ext>
            </a:extLst>
          </p:cNvPr>
          <p:cNvSpPr/>
          <p:nvPr/>
        </p:nvSpPr>
        <p:spPr>
          <a:xfrm>
            <a:off x="206499" y="526750"/>
            <a:ext cx="1503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u="sng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  <a:endParaRPr lang="en-US" sz="2000" u="sng" dirty="0">
              <a:solidFill>
                <a:srgbClr val="FF0000"/>
              </a:solidFill>
              <a:latin typeface="Comic Sans MS" panose="030F0702030302020204" pitchFamily="66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0824971"/>
              </p:ext>
            </p:extLst>
          </p:nvPr>
        </p:nvGraphicFramePr>
        <p:xfrm>
          <a:off x="173736" y="1025941"/>
          <a:ext cx="4471416" cy="55263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2456"/>
                <a:gridCol w="3108960"/>
              </a:tblGrid>
              <a:tr h="459344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Angles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Tribes from modern day Northern Germany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  <a:tr h="459344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Archaeologist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Someone who studies the past by exploring old remains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  <a:tr h="4593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Invasion</a:t>
                      </a:r>
                      <a:endParaRPr lang="en-GB" sz="12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enter a country by force with the intention of taking over.</a:t>
                      </a:r>
                    </a:p>
                  </a:txBody>
                  <a:tcPr anchor="ctr"/>
                </a:tc>
              </a:tr>
              <a:tr h="459344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Jutes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The Jutes were believed to have come from Jutland, which in modern day  Denmark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  <a:tr h="459344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Missionary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A person from a religion sent to spread the faith.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  <a:tr h="459344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Offa’s Dike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A large ditch between Wales and England used to mark the boarder.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  <a:tr h="459344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Pagan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A religion that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involves worshiping many gods and goddesses.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  <a:tr h="300507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Picts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Tribes originally from Scotland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  <a:tr h="459344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Saxons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German-Dutch tribes who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settled in Britain from around 450 AD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  <a:tr h="459344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Scots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People from Ireland, who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were fierce and powerful fighters.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  <a:tr h="430331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Sutton </a:t>
                      </a:r>
                      <a:r>
                        <a:rPr lang="en-GB" sz="1200" b="1" dirty="0" err="1" smtClean="0">
                          <a:latin typeface="Comic Sans MS" panose="030F0702030302020204" pitchFamily="66" charset="0"/>
                        </a:rPr>
                        <a:t>Hoo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site of Anglo-Saxon cemeteries.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  <a:tr h="353649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 smtClean="0">
                          <a:latin typeface="Comic Sans MS" panose="030F0702030302020204" pitchFamily="66" charset="0"/>
                        </a:rPr>
                        <a:t>Ogham Alphabet</a:t>
                      </a:r>
                      <a:endParaRPr lang="en-GB" sz="1200" b="1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Letting used by the Picts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4803648" y="1147621"/>
            <a:ext cx="6096000" cy="42344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et the team | National Trus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648" y="559707"/>
            <a:ext cx="4163366" cy="1823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940608" y="2420155"/>
            <a:ext cx="7074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Comic Sans MS" panose="030F0702030302020204" pitchFamily="66" charset="0"/>
              </a:rPr>
              <a:t>Sutton </a:t>
            </a:r>
            <a:r>
              <a:rPr lang="en-GB" sz="1400" b="1" dirty="0" err="1" smtClean="0">
                <a:latin typeface="Comic Sans MS" panose="030F0702030302020204" pitchFamily="66" charset="0"/>
              </a:rPr>
              <a:t>Hoo</a:t>
            </a:r>
            <a:r>
              <a:rPr lang="en-GB" sz="1400" dirty="0" smtClean="0">
                <a:latin typeface="Comic Sans MS" panose="030F0702030302020204" pitchFamily="66" charset="0"/>
              </a:rPr>
              <a:t>: A collection of mounds that were Anglo-Saxon cemeteries. 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One mound was found to contain a ship burial.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1030" name="Picture 6" descr="http://homeworkhelp.stjohnssevenoaks.com/saxons/suttonhoo/aerial_sutton_ho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608" y="559707"/>
            <a:ext cx="2750784" cy="1823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25875" t="22667" r="49750" b="28666"/>
          <a:stretch/>
        </p:blipFill>
        <p:spPr>
          <a:xfrm>
            <a:off x="4940608" y="2980182"/>
            <a:ext cx="2585033" cy="290319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940608" y="5883373"/>
            <a:ext cx="25850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The Jutes, Angles and Saxons came from Denmark, Germany and The Netherlands.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08106" y="3152909"/>
            <a:ext cx="138975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The </a:t>
            </a:r>
            <a:r>
              <a:rPr lang="en-GB" sz="1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Jutes</a:t>
            </a:r>
            <a:r>
              <a:rPr lang="en-GB" sz="1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settled in Kent.</a:t>
            </a:r>
            <a:endParaRPr lang="en-GB" sz="1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525641" y="3928163"/>
            <a:ext cx="16720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EC845A"/>
                </a:solidFill>
                <a:latin typeface="Comic Sans MS" panose="030F0702030302020204" pitchFamily="66" charset="0"/>
              </a:rPr>
              <a:t>The </a:t>
            </a:r>
            <a:r>
              <a:rPr lang="en-GB" sz="1400" b="1" dirty="0" smtClean="0">
                <a:solidFill>
                  <a:srgbClr val="EC845A"/>
                </a:solidFill>
                <a:latin typeface="Comic Sans MS" panose="030F0702030302020204" pitchFamily="66" charset="0"/>
              </a:rPr>
              <a:t>Angles </a:t>
            </a:r>
            <a:r>
              <a:rPr lang="en-GB" sz="1400" dirty="0" smtClean="0">
                <a:solidFill>
                  <a:srgbClr val="EC845A"/>
                </a:solidFill>
                <a:latin typeface="Comic Sans MS" panose="030F0702030302020204" pitchFamily="66" charset="0"/>
              </a:rPr>
              <a:t>settled in East Anglia..</a:t>
            </a:r>
            <a:endParaRPr lang="en-GB" sz="1400" dirty="0">
              <a:solidFill>
                <a:srgbClr val="EC845A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552558" y="4798046"/>
            <a:ext cx="13897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DAA600"/>
                </a:solidFill>
                <a:latin typeface="Comic Sans MS" panose="030F0702030302020204" pitchFamily="66" charset="0"/>
              </a:rPr>
              <a:t>The </a:t>
            </a:r>
            <a:r>
              <a:rPr lang="en-GB" sz="1400" b="1" dirty="0" smtClean="0">
                <a:solidFill>
                  <a:srgbClr val="DAA600"/>
                </a:solidFill>
                <a:latin typeface="Comic Sans MS" panose="030F0702030302020204" pitchFamily="66" charset="0"/>
              </a:rPr>
              <a:t>Saxons</a:t>
            </a:r>
            <a:r>
              <a:rPr lang="en-GB" sz="1400" dirty="0" smtClean="0">
                <a:solidFill>
                  <a:srgbClr val="DAA600"/>
                </a:solidFill>
                <a:latin typeface="Comic Sans MS" panose="030F0702030302020204" pitchFamily="66" charset="0"/>
              </a:rPr>
              <a:t> settles in the South of England.</a:t>
            </a:r>
            <a:endParaRPr lang="en-GB" sz="1400" dirty="0">
              <a:solidFill>
                <a:srgbClr val="DAA6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34" name="Picture 10" descr="West Stow Anglo-Saxon village 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705" y="5067428"/>
            <a:ext cx="2719814" cy="163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7778497" y="5960654"/>
            <a:ext cx="14550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Anglo Saxons lived in villages like this.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8686800" y="6428232"/>
            <a:ext cx="1042416" cy="11348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/>
          <p:cNvGrpSpPr/>
          <p:nvPr/>
        </p:nvGrpSpPr>
        <p:grpSpPr>
          <a:xfrm>
            <a:off x="8942317" y="2777004"/>
            <a:ext cx="2900361" cy="2021041"/>
            <a:chOff x="8942317" y="2777004"/>
            <a:chExt cx="2900361" cy="2021041"/>
          </a:xfrm>
        </p:grpSpPr>
        <p:pic>
          <p:nvPicPr>
            <p:cNvPr id="1036" name="Picture 12" descr="Sutton Hoo 'one of the most spectacular discoveries ever' | East ...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82" t="13640" r="5159" b="13985"/>
            <a:stretch/>
          </p:blipFill>
          <p:spPr bwMode="auto">
            <a:xfrm>
              <a:off x="10275776" y="3116331"/>
              <a:ext cx="1502354" cy="847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Sutton Hoo helmet - Wikipedia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1989" y="2850926"/>
              <a:ext cx="1039239" cy="14882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8942317" y="4338702"/>
              <a:ext cx="29003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latin typeface="Comic Sans MS" panose="030F0702030302020204" pitchFamily="66" charset="0"/>
                </a:rPr>
                <a:t>Artefacts found at Sutton </a:t>
              </a:r>
              <a:r>
                <a:rPr lang="en-GB" sz="1400" dirty="0" err="1" smtClean="0">
                  <a:latin typeface="Comic Sans MS" panose="030F0702030302020204" pitchFamily="66" charset="0"/>
                </a:rPr>
                <a:t>Hoo</a:t>
              </a:r>
              <a:r>
                <a:rPr lang="en-GB" sz="1400" dirty="0" smtClean="0">
                  <a:latin typeface="Comic Sans MS" panose="030F0702030302020204" pitchFamily="66" charset="0"/>
                </a:rPr>
                <a:t>.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8942317" y="2777004"/>
              <a:ext cx="2900361" cy="2021041"/>
            </a:xfrm>
            <a:prstGeom prst="round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5477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3736" y="-38051"/>
            <a:ext cx="11841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Topic Fact Sheet – Anglo Saxons and Scots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77FEC76-B520-43CA-9985-FB7714B36D8F}"/>
              </a:ext>
            </a:extLst>
          </p:cNvPr>
          <p:cNvSpPr/>
          <p:nvPr/>
        </p:nvSpPr>
        <p:spPr>
          <a:xfrm>
            <a:off x="909169" y="461054"/>
            <a:ext cx="14510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Dates</a:t>
            </a:r>
            <a:endParaRPr lang="en-US" sz="2000" dirty="0">
              <a:solidFill>
                <a:srgbClr val="FF0000"/>
              </a:solidFill>
              <a:latin typeface="Comic Sans MS" panose="030F0702030302020204" pitchFamily="66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370608"/>
              </p:ext>
            </p:extLst>
          </p:nvPr>
        </p:nvGraphicFramePr>
        <p:xfrm>
          <a:off x="173736" y="861164"/>
          <a:ext cx="4306824" cy="54955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197864"/>
                <a:gridCol w="3108960"/>
              </a:tblGrid>
              <a:tr h="574444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410 AD</a:t>
                      </a:r>
                      <a:endParaRPr lang="en-GB" sz="1400" b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Comic Sans MS" panose="030F0702030302020204" pitchFamily="66" charset="0"/>
                        </a:rPr>
                        <a:t>Romans leave Britain.</a:t>
                      </a:r>
                      <a:endParaRPr lang="en-GB" sz="1200" b="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1AB"/>
                    </a:solidFill>
                  </a:tcPr>
                </a:tc>
              </a:tr>
              <a:tr h="626519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449 – 550 AD</a:t>
                      </a:r>
                      <a:endParaRPr lang="en-GB" sz="1400" b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Arrival of Angles and Saxons to Britain.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1AB"/>
                    </a:solidFill>
                  </a:tcPr>
                </a:tc>
              </a:tr>
              <a:tr h="468106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450 AD</a:t>
                      </a:r>
                      <a:endParaRPr lang="en-GB" sz="1400" b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Saxons settle in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Kent</a:t>
                      </a:r>
                      <a:endParaRPr lang="en-GB" sz="1200" dirty="0" smtClean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1AB"/>
                    </a:solidFill>
                  </a:tcPr>
                </a:tc>
              </a:tr>
              <a:tr h="468106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477 – 586 AD</a:t>
                      </a:r>
                      <a:endParaRPr lang="en-GB" sz="1400" b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further 6 Kingdoms are formed in England.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1AB"/>
                    </a:solidFill>
                  </a:tcPr>
                </a:tc>
              </a:tr>
              <a:tr h="468106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556 AD</a:t>
                      </a:r>
                      <a:endParaRPr lang="en-GB" sz="1400" b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Seven kingdoms are created across Britain.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1AB"/>
                    </a:solidFill>
                  </a:tcPr>
                </a:tc>
              </a:tr>
              <a:tr h="494371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597 AD</a:t>
                      </a:r>
                      <a:endParaRPr lang="en-GB" sz="1400" b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 Augustin brings Christianity to Britain from Rome and becomes Archbishop of Canterbury.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1AB"/>
                    </a:solidFill>
                  </a:tcPr>
                </a:tc>
              </a:tr>
              <a:tr h="494371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617 AD</a:t>
                      </a:r>
                      <a:endParaRPr lang="en-GB" sz="1400" b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Northumbria becomes the supreme kingdom</a:t>
                      </a:r>
                      <a:endParaRPr lang="en-GB" sz="1200" dirty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1AB"/>
                    </a:solidFill>
                  </a:tcPr>
                </a:tc>
              </a:tr>
              <a:tr h="494371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779 AD</a:t>
                      </a:r>
                      <a:endParaRPr lang="en-GB" sz="1400" b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Mercia becomes the supreme kingdom and King Offa builds a Dyke along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Welsh boarder.</a:t>
                      </a:r>
                      <a:endParaRPr lang="en-GB" sz="1200" dirty="0" smtClean="0"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1AB"/>
                    </a:solidFill>
                  </a:tcPr>
                </a:tc>
              </a:tr>
              <a:tr h="494371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793</a:t>
                      </a:r>
                      <a:r>
                        <a:rPr lang="en-GB" sz="1400" b="0" baseline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 AD</a:t>
                      </a:r>
                      <a:endParaRPr lang="en-GB" sz="1400" b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</a:t>
                      </a:r>
                      <a:r>
                        <a:rPr lang="en-GB" sz="1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Vickins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invade.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1AB"/>
                    </a:solidFill>
                  </a:tcPr>
                </a:tc>
              </a:tr>
              <a:tr h="494371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1939</a:t>
                      </a:r>
                      <a:endParaRPr lang="en-GB" sz="1400" b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Excavation of the Sutton </a:t>
                      </a:r>
                      <a:r>
                        <a:rPr lang="en-GB" sz="1200" dirty="0" err="1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Hoo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burial ground.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1AB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5500" t="19467" r="26800" b="31733"/>
          <a:stretch/>
        </p:blipFill>
        <p:spPr>
          <a:xfrm rot="435475">
            <a:off x="9756648" y="202796"/>
            <a:ext cx="2157984" cy="33467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56251" y="485169"/>
            <a:ext cx="251012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The story of Beowulf was written by an Anglo-Saxon and is set in Denmark in around 500 AD. It was originally written as a poem.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Beowulf: Amazon.co.uk: Michael Morpurgo, Michael Foreman, Michael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13814">
            <a:off x="5019852" y="705588"/>
            <a:ext cx="1874393" cy="286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200952" y="2135744"/>
            <a:ext cx="20893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Today there are many modern translations of the story.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4621854" y="3855635"/>
            <a:ext cx="2838105" cy="2888800"/>
            <a:chOff x="4553712" y="3786320"/>
            <a:chExt cx="2838105" cy="2888800"/>
          </a:xfrm>
        </p:grpSpPr>
        <p:pic>
          <p:nvPicPr>
            <p:cNvPr id="2052" name="Picture 4" descr="Venerable Columba of Iona, Wonderworker / OrthoChristian.Com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1854" y="3858768"/>
              <a:ext cx="1599531" cy="27405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6221385" y="4321092"/>
              <a:ext cx="1170432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>
                  <a:latin typeface="Comic Sans MS" panose="030F0702030302020204" pitchFamily="66" charset="0"/>
                </a:rPr>
                <a:t>St Columbia was an Irish </a:t>
              </a:r>
              <a:r>
                <a:rPr lang="en-GB" sz="1400" b="1" dirty="0" smtClean="0">
                  <a:latin typeface="Comic Sans MS" panose="030F0702030302020204" pitchFamily="66" charset="0"/>
                </a:rPr>
                <a:t>missionary</a:t>
              </a:r>
              <a:r>
                <a:rPr lang="en-GB" sz="1400" dirty="0" smtClean="0">
                  <a:latin typeface="Comic Sans MS" panose="030F0702030302020204" pitchFamily="66" charset="0"/>
                </a:rPr>
                <a:t> who helped to spread Christianity in Scotland.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553712" y="3786320"/>
              <a:ext cx="2838105" cy="28888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54" name="Picture 6" descr="171 Best Pictish life images | Picts, Celtic, Standing sto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648" y="2990087"/>
            <a:ext cx="1753447" cy="2481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7569223" y="5471660"/>
            <a:ext cx="208417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The </a:t>
            </a:r>
            <a:r>
              <a:rPr lang="en-GB" sz="1400" b="1" dirty="0" smtClean="0">
                <a:latin typeface="Comic Sans MS" panose="030F0702030302020204" pitchFamily="66" charset="0"/>
              </a:rPr>
              <a:t>Picts</a:t>
            </a:r>
            <a:r>
              <a:rPr lang="en-GB" sz="1400" dirty="0" smtClean="0">
                <a:latin typeface="Comic Sans MS" panose="030F0702030302020204" pitchFamily="66" charset="0"/>
              </a:rPr>
              <a:t> were known for their elaborate carvings, but nobody is really sure what they were for.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762667" y="5618633"/>
            <a:ext cx="22525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222222"/>
                </a:solidFill>
                <a:latin typeface="Comic Sans MS" panose="030F0702030302020204" pitchFamily="66" charset="0"/>
              </a:rPr>
              <a:t>The </a:t>
            </a:r>
            <a:r>
              <a:rPr lang="en-GB" sz="1400" b="1" dirty="0">
                <a:solidFill>
                  <a:srgbClr val="222222"/>
                </a:solidFill>
                <a:latin typeface="Comic Sans MS" panose="030F0702030302020204" pitchFamily="66" charset="0"/>
              </a:rPr>
              <a:t>Ogham alphabet</a:t>
            </a:r>
            <a:r>
              <a:rPr lang="en-GB" sz="1400" dirty="0">
                <a:solidFill>
                  <a:srgbClr val="222222"/>
                </a:solidFill>
                <a:latin typeface="Comic Sans MS" panose="030F0702030302020204" pitchFamily="66" charset="0"/>
              </a:rPr>
              <a:t> was made up of simple strokes for consonants - and strokes or dots for the vowels.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2056" name="Picture 8" descr="O is for the Ogham Alphabet | The Way of Wytch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8987" y="3786320"/>
            <a:ext cx="1587187" cy="183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24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3128</TotalTime>
  <Words>394</Words>
  <Application>Microsoft Office PowerPoint</Application>
  <PresentationFormat>Widescreen</PresentationFormat>
  <Paragraphs>61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Segoe UI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Clarke</dc:creator>
  <cp:lastModifiedBy>Jayne Clarke</cp:lastModifiedBy>
  <cp:revision>45</cp:revision>
  <dcterms:created xsi:type="dcterms:W3CDTF">2020-04-10T12:52:23Z</dcterms:created>
  <dcterms:modified xsi:type="dcterms:W3CDTF">2020-06-11T01:05:30Z</dcterms:modified>
</cp:coreProperties>
</file>