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64" r:id="rId2"/>
  </p:sldMasterIdLst>
  <p:notesMasterIdLst>
    <p:notesMasterId r:id="rId13"/>
  </p:notesMasterIdLst>
  <p:handoutMasterIdLst>
    <p:handoutMasterId r:id="rId14"/>
  </p:handoutMasterIdLst>
  <p:sldIdLst>
    <p:sldId id="258" r:id="rId3"/>
    <p:sldId id="259" r:id="rId4"/>
    <p:sldId id="260" r:id="rId5"/>
    <p:sldId id="261" r:id="rId6"/>
    <p:sldId id="262" r:id="rId7"/>
    <p:sldId id="263" r:id="rId8"/>
    <p:sldId id="264" r:id="rId9"/>
    <p:sldId id="265" r:id="rId10"/>
    <p:sldId id="266" r:id="rId11"/>
    <p:sldId id="267" r:id="rId12"/>
  </p:sldIdLst>
  <p:sldSz cx="12188825" cy="6858000"/>
  <p:notesSz cx="6858000" cy="9144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945">
          <p15:clr>
            <a:srgbClr val="A4A3A4"/>
          </p15:clr>
        </p15:guide>
        <p15:guide id="3" orient="horz" pos="3888">
          <p15:clr>
            <a:srgbClr val="A4A3A4"/>
          </p15:clr>
        </p15:guide>
        <p15:guide id="4" orient="horz" pos="192">
          <p15:clr>
            <a:srgbClr val="A4A3A4"/>
          </p15:clr>
        </p15:guide>
        <p15:guide id="5" orient="horz" pos="1072">
          <p15:clr>
            <a:srgbClr val="A4A3A4"/>
          </p15:clr>
        </p15:guide>
        <p15:guide id="6" pos="3839">
          <p15:clr>
            <a:srgbClr val="A4A3A4"/>
          </p15:clr>
        </p15:guide>
        <p15:guide id="7" pos="704">
          <p15:clr>
            <a:srgbClr val="A4A3A4"/>
          </p15:clr>
        </p15:guide>
        <p15:guide id="8" pos="710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6182" autoAdjust="0"/>
  </p:normalViewPr>
  <p:slideViewPr>
    <p:cSldViewPr showGuides="1">
      <p:cViewPr varScale="1">
        <p:scale>
          <a:sx n="61" d="100"/>
          <a:sy n="61" d="100"/>
        </p:scale>
        <p:origin x="108" y="366"/>
      </p:cViewPr>
      <p:guideLst>
        <p:guide orient="horz" pos="2160"/>
        <p:guide orient="horz" pos="945"/>
        <p:guide orient="horz" pos="3888"/>
        <p:guide orient="horz" pos="192"/>
        <p:guide orient="horz" pos="1072"/>
        <p:guide pos="3839"/>
        <p:guide pos="704"/>
        <p:guide pos="7102"/>
      </p:guideLst>
    </p:cSldViewPr>
  </p:slideViewPr>
  <p:outlineViewPr>
    <p:cViewPr>
      <p:scale>
        <a:sx n="33" d="100"/>
        <a:sy n="33" d="100"/>
      </p:scale>
      <p:origin x="0" y="-2886"/>
    </p:cViewPr>
  </p:outlineViewPr>
  <p:notesTextViewPr>
    <p:cViewPr>
      <p:scale>
        <a:sx n="3" d="2"/>
        <a:sy n="3" d="2"/>
      </p:scale>
      <p:origin x="0" y="0"/>
    </p:cViewPr>
  </p:notesTextViewPr>
  <p:notesViewPr>
    <p:cSldViewPr>
      <p:cViewPr varScale="1">
        <p:scale>
          <a:sx n="79" d="100"/>
          <a:sy n="79" d="100"/>
        </p:scale>
        <p:origin x="319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1.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solidFill>
                <a:schemeClr val="tx2"/>
              </a:solidFill>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973C59C-4E16-4A64-A766-34DB213E11B3}" type="datetimeFigureOut">
              <a:rPr lang="en-US">
                <a:solidFill>
                  <a:schemeClr val="tx2"/>
                </a:solidFill>
              </a:rPr>
              <a:t>2/27/2017</a:t>
            </a:fld>
            <a:endParaRPr>
              <a:solidFill>
                <a:schemeClr val="tx2"/>
              </a:solidFill>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solidFill>
                <a:schemeClr val="tx2"/>
              </a:solidFill>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D77566-CD65-4859-9FA1-43956DC85B8C}" type="slidenum">
              <a:rPr>
                <a:solidFill>
                  <a:schemeClr val="tx2"/>
                </a:solidFill>
              </a:rPr>
              <a:t>‹#›</a:t>
            </a:fld>
            <a:endParaRPr>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2"/>
                </a:solidFill>
              </a:defRPr>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2"/>
                </a:solidFill>
              </a:defRPr>
            </a:lvl1pPr>
          </a:lstStyle>
          <a:p>
            <a:fld id="{F95CF31C-F757-429C-A789-86504F04C3BE}" type="datetimeFigureOut">
              <a:rPr lang="en-US"/>
              <a:pPr/>
              <a:t>2/27/2017</a:t>
            </a:fld>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2"/>
                </a:solidFill>
              </a:defRPr>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2"/>
                </a:solidFill>
              </a:defRPr>
            </a:lvl1pPr>
          </a:lstStyle>
          <a:p>
            <a:fld id="{B8796F01-7154-41E0-B48B-A6921757531A}" type="slidenum">
              <a:rPr/>
              <a:pPr/>
              <a:t>‹#›</a:t>
            </a:fld>
            <a:endParaRPr/>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BF81A0-ADA6-4623-BE4F-40CFB8BBCB3D}" type="slidenum">
              <a:rPr lang="en-US" smtClean="0"/>
              <a:t>1</a:t>
            </a:fld>
            <a:endParaRPr lang="en-US"/>
          </a:p>
        </p:txBody>
      </p:sp>
    </p:spTree>
    <p:extLst>
      <p:ext uri="{BB962C8B-B14F-4D97-AF65-F5344CB8AC3E}">
        <p14:creationId xmlns:p14="http://schemas.microsoft.com/office/powerpoint/2010/main" val="28559035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2" name="Freeform 6" title="Page Number Shape"/>
          <p:cNvSpPr/>
          <p:nvPr/>
        </p:nvSpPr>
        <p:spPr bwMode="auto">
          <a:xfrm>
            <a:off x="11780942" y="1189204"/>
            <a:ext cx="407882"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2"/>
          </a:solidFill>
          <a:ln w="0">
            <a:noFill/>
            <a:prstDash val="solid"/>
            <a:round/>
            <a:headEnd/>
            <a:tailEnd/>
          </a:ln>
        </p:spPr>
      </p:sp>
      <p:sp>
        <p:nvSpPr>
          <p:cNvPr id="2" name="Title 1"/>
          <p:cNvSpPr>
            <a:spLocks noGrp="1"/>
          </p:cNvSpPr>
          <p:nvPr>
            <p:ph type="ctrTitle"/>
          </p:nvPr>
        </p:nvSpPr>
        <p:spPr>
          <a:xfrm>
            <a:off x="1088629" y="1143294"/>
            <a:ext cx="7032530" cy="4268965"/>
          </a:xfrm>
        </p:spPr>
        <p:txBody>
          <a:bodyPr anchor="t">
            <a:normAutofit/>
          </a:bodyPr>
          <a:lstStyle>
            <a:lvl1pPr algn="l">
              <a:lnSpc>
                <a:spcPct val="85000"/>
              </a:lnSpc>
              <a:defRPr sz="7698"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088630" y="5537926"/>
            <a:ext cx="7032530" cy="706355"/>
          </a:xfrm>
        </p:spPr>
        <p:txBody>
          <a:bodyPr>
            <a:normAutofit/>
          </a:bodyPr>
          <a:lstStyle>
            <a:lvl1pPr marL="0" indent="0" algn="l">
              <a:lnSpc>
                <a:spcPct val="114000"/>
              </a:lnSpc>
              <a:spcBef>
                <a:spcPts val="0"/>
              </a:spcBef>
              <a:buNone/>
              <a:defRPr sz="1999" b="0" i="1" baseline="0">
                <a:solidFill>
                  <a:schemeClr val="tx2"/>
                </a:solidFill>
              </a:defRPr>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1088630" y="6314441"/>
            <a:ext cx="1596206" cy="365125"/>
          </a:xfrm>
        </p:spPr>
        <p:txBody>
          <a:bodyPr/>
          <a:lstStyle>
            <a:lvl1pPr algn="l">
              <a:defRPr sz="1200">
                <a:solidFill>
                  <a:schemeClr val="tx2"/>
                </a:solidFill>
              </a:defRPr>
            </a:lvl1pPr>
          </a:lstStyle>
          <a:p>
            <a:fld id="{42E3C847-D284-421D-B330-2D43513B0F9C}" type="datetime1">
              <a:rPr lang="en-US" smtClean="0"/>
              <a:t>2/27/2017</a:t>
            </a:fld>
            <a:endParaRPr lang="en-US"/>
          </a:p>
        </p:txBody>
      </p:sp>
      <p:sp>
        <p:nvSpPr>
          <p:cNvPr id="5" name="Footer Placeholder 4"/>
          <p:cNvSpPr>
            <a:spLocks noGrp="1"/>
          </p:cNvSpPr>
          <p:nvPr>
            <p:ph type="ftr" sz="quarter" idx="11"/>
          </p:nvPr>
        </p:nvSpPr>
        <p:spPr>
          <a:xfrm>
            <a:off x="2999810" y="6314441"/>
            <a:ext cx="5121349" cy="365125"/>
          </a:xfrm>
        </p:spPr>
        <p:txBody>
          <a:bodyPr/>
          <a:lstStyle>
            <a:lvl1pPr algn="l">
              <a:defRPr b="0">
                <a:solidFill>
                  <a:schemeClr val="tx2"/>
                </a:solidFill>
              </a:defRPr>
            </a:lvl1pPr>
          </a:lstStyle>
          <a:p>
            <a:endParaRPr lang="en-US"/>
          </a:p>
        </p:txBody>
      </p:sp>
      <p:sp>
        <p:nvSpPr>
          <p:cNvPr id="6" name="Slide Number Placeholder 5"/>
          <p:cNvSpPr>
            <a:spLocks noGrp="1"/>
          </p:cNvSpPr>
          <p:nvPr>
            <p:ph type="sldNum" sz="quarter" idx="12"/>
          </p:nvPr>
        </p:nvSpPr>
        <p:spPr>
          <a:xfrm>
            <a:off x="11780942" y="1416217"/>
            <a:ext cx="407882" cy="365125"/>
          </a:xfrm>
        </p:spPr>
        <p:txBody>
          <a:bodyPr/>
          <a:lstStyle>
            <a:lvl1pPr algn="r">
              <a:defRPr>
                <a:solidFill>
                  <a:schemeClr val="bg2"/>
                </a:solidFill>
              </a:defRPr>
            </a:lvl1pPr>
          </a:lstStyle>
          <a:p>
            <a:fld id="{EB37DED6-D4C7-42EE-AB49-D2E39E64FDE4}" type="slidenum">
              <a:rPr lang="en-US" smtClean="0"/>
              <a:pPr/>
              <a:t>‹#›</a:t>
            </a:fld>
            <a:endParaRPr lang="en-US"/>
          </a:p>
        </p:txBody>
      </p:sp>
      <p:cxnSp>
        <p:nvCxnSpPr>
          <p:cNvPr id="9" name="Straight Connector 8" title="Verticle Rule Line"/>
          <p:cNvCxnSpPr/>
          <p:nvPr/>
        </p:nvCxnSpPr>
        <p:spPr>
          <a:xfrm>
            <a:off x="773653" y="1257300"/>
            <a:ext cx="0" cy="560070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grpSp>
        <p:nvGrpSpPr>
          <p:cNvPr id="10" name="Group 9"/>
          <p:cNvGrpSpPr/>
          <p:nvPr userDrawn="1"/>
        </p:nvGrpSpPr>
        <p:grpSpPr>
          <a:xfrm>
            <a:off x="0" y="0"/>
            <a:ext cx="12190572" cy="6858000"/>
            <a:chOff x="0" y="0"/>
            <a:chExt cx="12190572" cy="6858000"/>
          </a:xfrm>
        </p:grpSpPr>
        <p:sp>
          <p:nvSpPr>
            <p:cNvPr id="11" name="Rectangle 10"/>
            <p:cNvSpPr/>
            <p:nvPr/>
          </p:nvSpPr>
          <p:spPr>
            <a:xfrm>
              <a:off x="1620" y="0"/>
              <a:ext cx="12188952" cy="6858000"/>
            </a:xfrm>
            <a:prstGeom prst="rect">
              <a:avLst/>
            </a:prstGeom>
            <a:gradFill flip="none" rotWithShape="1">
              <a:gsLst>
                <a:gs pos="0">
                  <a:schemeClr val="accent1">
                    <a:lumMod val="50000"/>
                  </a:schemeClr>
                </a:gs>
                <a:gs pos="58000">
                  <a:schemeClr val="accent1">
                    <a:lumMod val="40000"/>
                    <a:lumOff val="60000"/>
                  </a:schemeClr>
                </a:gs>
                <a:gs pos="100000">
                  <a:schemeClr val="accent1">
                    <a:lumMod val="5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grpSp>
          <p:nvGrpSpPr>
            <p:cNvPr id="13" name="Group 12"/>
            <p:cNvGrpSpPr/>
            <p:nvPr/>
          </p:nvGrpSpPr>
          <p:grpSpPr>
            <a:xfrm>
              <a:off x="0" y="0"/>
              <a:ext cx="4726044" cy="6858000"/>
              <a:chOff x="0" y="0"/>
              <a:chExt cx="4726044" cy="6858000"/>
            </a:xfrm>
          </p:grpSpPr>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591594" cy="6858000"/>
              </a:xfrm>
              <a:prstGeom prst="rect">
                <a:avLst/>
              </a:prstGeom>
            </p:spPr>
          </p:pic>
          <p:sp>
            <p:nvSpPr>
              <p:cNvPr id="15" name="Rectangle 14"/>
              <p:cNvSpPr/>
              <p:nvPr/>
            </p:nvSpPr>
            <p:spPr>
              <a:xfrm>
                <a:off x="4588884" y="0"/>
                <a:ext cx="13716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29470467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extLst mod="1">
    <p:ext uri="{DCECCB84-F9BA-43D5-87BE-67443E8EF086}">
      <p15:sldGuideLst xmlns:p15="http://schemas.microsoft.com/office/powerpoint/2012/main">
        <p15:guide id="1" orient="horz" pos="792">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5785147-19A6-4970-A04E-ED9B1D83C0F1}" type="datetime1">
              <a:rPr lang="en-US" smtClean="0"/>
              <a:t>2/27/2017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60BA0E-20D0-4E7C-B286-26C960A6788F}" type="slidenum">
              <a:rPr lang="en-US" smtClean="0"/>
              <a:t>‹#›</a:t>
            </a:fld>
            <a:endParaRPr lang="en-US"/>
          </a:p>
        </p:txBody>
      </p:sp>
    </p:spTree>
    <p:extLst>
      <p:ext uri="{BB962C8B-B14F-4D97-AF65-F5344CB8AC3E}">
        <p14:creationId xmlns:p14="http://schemas.microsoft.com/office/powerpoint/2010/main" val="595131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7" name="Freeform 6" title="Page Number Shape"/>
          <p:cNvSpPr/>
          <p:nvPr/>
        </p:nvSpPr>
        <p:spPr bwMode="auto">
          <a:xfrm>
            <a:off x="11780942" y="1393748"/>
            <a:ext cx="407882"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 name="Title 1"/>
          <p:cNvSpPr>
            <a:spLocks noGrp="1"/>
          </p:cNvSpPr>
          <p:nvPr>
            <p:ph type="title"/>
          </p:nvPr>
        </p:nvSpPr>
        <p:spPr>
          <a:xfrm>
            <a:off x="1947166" y="2571723"/>
            <a:ext cx="8294493" cy="3286153"/>
          </a:xfrm>
        </p:spPr>
        <p:txBody>
          <a:bodyPr anchor="t">
            <a:normAutofit/>
          </a:bodyPr>
          <a:lstStyle>
            <a:lvl1pPr>
              <a:lnSpc>
                <a:spcPct val="85000"/>
              </a:lnSpc>
              <a:defRPr sz="7698" cap="all" baseline="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947166" y="1393748"/>
            <a:ext cx="8399241" cy="819150"/>
          </a:xfrm>
        </p:spPr>
        <p:txBody>
          <a:bodyPr anchor="ctr">
            <a:normAutofit/>
          </a:bodyPr>
          <a:lstStyle>
            <a:lvl1pPr marL="0" indent="0" algn="r">
              <a:lnSpc>
                <a:spcPct val="113000"/>
              </a:lnSpc>
              <a:spcBef>
                <a:spcPts val="0"/>
              </a:spcBef>
              <a:buNone/>
              <a:defRPr sz="1999" b="0" i="1" baseline="0">
                <a:solidFill>
                  <a:schemeClr val="tx1">
                    <a:lumMod val="85000"/>
                    <a:lumOff val="15000"/>
                  </a:schemeClr>
                </a:solidFill>
              </a:defRPr>
            </a:lvl1pPr>
            <a:lvl2pPr marL="457063" indent="0">
              <a:buNone/>
              <a:defRPr sz="19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8740678" y="6314440"/>
            <a:ext cx="1596206" cy="365125"/>
          </a:xfrm>
        </p:spPr>
        <p:txBody>
          <a:bodyPr/>
          <a:lstStyle>
            <a:lvl1pPr>
              <a:defRPr sz="1200">
                <a:solidFill>
                  <a:schemeClr val="tx1">
                    <a:lumMod val="85000"/>
                    <a:lumOff val="15000"/>
                  </a:schemeClr>
                </a:solidFill>
              </a:defRPr>
            </a:lvl1pPr>
          </a:lstStyle>
          <a:p>
            <a:fld id="{E8F41008-E89D-49CD-9BF4-E6F3FE09F7AC}" type="datetime1">
              <a:rPr lang="en-US" smtClean="0"/>
              <a:t>2/27/2017</a:t>
            </a:fld>
            <a:endParaRPr lang="en-US"/>
          </a:p>
        </p:txBody>
      </p:sp>
      <p:sp>
        <p:nvSpPr>
          <p:cNvPr id="5" name="Footer Placeholder 4"/>
          <p:cNvSpPr>
            <a:spLocks noGrp="1"/>
          </p:cNvSpPr>
          <p:nvPr>
            <p:ph type="ftr" sz="quarter" idx="11"/>
          </p:nvPr>
        </p:nvSpPr>
        <p:spPr>
          <a:xfrm>
            <a:off x="1947166" y="6314441"/>
            <a:ext cx="6478538" cy="365125"/>
          </a:xfrm>
        </p:spPr>
        <p:txBody>
          <a:bodyPr/>
          <a:lstStyle>
            <a:lvl1pPr>
              <a:defRPr b="0">
                <a:solidFill>
                  <a:schemeClr val="tx1">
                    <a:lumMod val="85000"/>
                    <a:lumOff val="15000"/>
                  </a:schemeClr>
                </a:solidFill>
              </a:defRPr>
            </a:lvl1pPr>
          </a:lstStyle>
          <a:p>
            <a:endParaRPr lang="en-US"/>
          </a:p>
        </p:txBody>
      </p:sp>
      <p:sp>
        <p:nvSpPr>
          <p:cNvPr id="6" name="Slide Number Placeholder 5"/>
          <p:cNvSpPr>
            <a:spLocks noGrp="1"/>
          </p:cNvSpPr>
          <p:nvPr>
            <p:ph type="sldNum" sz="quarter" idx="12"/>
          </p:nvPr>
        </p:nvSpPr>
        <p:spPr>
          <a:xfrm>
            <a:off x="11780942" y="1620761"/>
            <a:ext cx="407882" cy="365125"/>
          </a:xfrm>
        </p:spPr>
        <p:txBody>
          <a:bodyPr/>
          <a:lstStyle>
            <a:lvl1pPr>
              <a:defRPr>
                <a:solidFill>
                  <a:schemeClr val="bg2"/>
                </a:solidFill>
              </a:defRPr>
            </a:lvl1pPr>
          </a:lstStyle>
          <a:p>
            <a:fld id="{EB37DED6-D4C7-42EE-AB49-D2E39E64FDE4}" type="slidenum">
              <a:rPr lang="en-US" smtClean="0"/>
              <a:pPr/>
              <a:t>‹#›</a:t>
            </a:fld>
            <a:endParaRPr lang="en-US"/>
          </a:p>
        </p:txBody>
      </p:sp>
      <p:cxnSp>
        <p:nvCxnSpPr>
          <p:cNvPr id="10" name="Straight Connector 9" title="Horizontal Rule Line"/>
          <p:cNvCxnSpPr/>
          <p:nvPr/>
        </p:nvCxnSpPr>
        <p:spPr>
          <a:xfrm flipH="1">
            <a:off x="1" y="6178167"/>
            <a:ext cx="10241658"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9005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extLst mod="1">
    <p:ext uri="{DCECCB84-F9BA-43D5-87BE-67443E8EF086}">
      <p15:sldGuideLst xmlns:p15="http://schemas.microsoft.com/office/powerpoint/2012/main">
        <p15:guide id="1" pos="6456">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180251" y="540628"/>
            <a:ext cx="6246773" cy="248894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80251" y="3712467"/>
            <a:ext cx="6246773" cy="248222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C9E199F-4583-41EB-929F-5865E95EECAA}" type="datetime1">
              <a:rPr lang="en-US" smtClean="0"/>
              <a:t>2/27/2017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37DED6-D4C7-42EE-AB49-D2E39E64FDE4}" type="slidenum">
              <a:rPr lang="en-US" smtClean="0"/>
              <a:t>‹#›</a:t>
            </a:fld>
            <a:endParaRPr lang="en-US"/>
          </a:p>
        </p:txBody>
      </p:sp>
    </p:spTree>
    <p:extLst>
      <p:ext uri="{BB962C8B-B14F-4D97-AF65-F5344CB8AC3E}">
        <p14:creationId xmlns:p14="http://schemas.microsoft.com/office/powerpoint/2010/main" val="303513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61802" y="557784"/>
            <a:ext cx="3830338" cy="495604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5180250" y="558065"/>
            <a:ext cx="6243726" cy="914400"/>
          </a:xfrm>
        </p:spPr>
        <p:txBody>
          <a:bodyPr anchor="b">
            <a:normAutofit/>
          </a:bodyPr>
          <a:lstStyle>
            <a:lvl1pPr marL="0" indent="0">
              <a:lnSpc>
                <a:spcPct val="113000"/>
              </a:lnSpc>
              <a:spcBef>
                <a:spcPts val="0"/>
              </a:spcBef>
              <a:buNone/>
              <a:defRPr sz="2399" b="0" i="1" baseline="0">
                <a:solidFill>
                  <a:schemeClr val="tx1">
                    <a:lumMod val="85000"/>
                    <a:lumOff val="15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180250" y="1526671"/>
            <a:ext cx="6243726" cy="175564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80251" y="3700826"/>
            <a:ext cx="6246773" cy="914400"/>
          </a:xfrm>
        </p:spPr>
        <p:txBody>
          <a:bodyPr anchor="b">
            <a:normAutofit/>
          </a:bodyPr>
          <a:lstStyle>
            <a:lvl1pPr marL="0" indent="0">
              <a:buNone/>
              <a:defRPr sz="2399" b="0" i="1" baseline="0">
                <a:solidFill>
                  <a:schemeClr val="tx1">
                    <a:lumMod val="85000"/>
                    <a:lumOff val="15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80250" y="4669432"/>
            <a:ext cx="6243726" cy="175564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DE652EB-356C-4482-B27C-7C8E08F5D88F}" type="datetime1">
              <a:rPr lang="en-US" smtClean="0"/>
              <a:t>2/27/2017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B37DED6-D4C7-42EE-AB49-D2E39E64FDE4}" type="slidenum">
              <a:rPr lang="en-US" smtClean="0"/>
              <a:t>‹#›</a:t>
            </a:fld>
            <a:endParaRPr lang="en-US"/>
          </a:p>
        </p:txBody>
      </p:sp>
    </p:spTree>
    <p:extLst>
      <p:ext uri="{BB962C8B-B14F-4D97-AF65-F5344CB8AC3E}">
        <p14:creationId xmlns:p14="http://schemas.microsoft.com/office/powerpoint/2010/main" val="2544326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1B0895E-43C3-4560-B59A-90049317E860}" type="datetime1">
              <a:rPr lang="en-US" smtClean="0"/>
              <a:t>2/27/2017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B37DED6-D4C7-42EE-AB49-D2E39E64FDE4}" type="slidenum">
              <a:rPr lang="en-US" smtClean="0"/>
              <a:t>‹#›</a:t>
            </a:fld>
            <a:endParaRPr lang="en-US"/>
          </a:p>
        </p:txBody>
      </p:sp>
    </p:spTree>
    <p:extLst>
      <p:ext uri="{BB962C8B-B14F-4D97-AF65-F5344CB8AC3E}">
        <p14:creationId xmlns:p14="http://schemas.microsoft.com/office/powerpoint/2010/main" val="2713322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778C32-B81D-4A68-A851-5185C690F024}" type="datetime1">
              <a:rPr lang="en-US" smtClean="0"/>
              <a:t>2/27/2017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B37DED6-D4C7-42EE-AB49-D2E39E64FDE4}" type="slidenum">
              <a:rPr lang="en-US" smtClean="0"/>
              <a:t>‹#›</a:t>
            </a:fld>
            <a:endParaRPr lang="en-US"/>
          </a:p>
        </p:txBody>
      </p:sp>
    </p:spTree>
    <p:extLst>
      <p:ext uri="{BB962C8B-B14F-4D97-AF65-F5344CB8AC3E}">
        <p14:creationId xmlns:p14="http://schemas.microsoft.com/office/powerpoint/2010/main" val="3032815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1802" y="555479"/>
            <a:ext cx="3837776" cy="1921022"/>
          </a:xfrm>
        </p:spPr>
        <p:txBody>
          <a:bodyPr anchor="t">
            <a:noAutofit/>
          </a:bodyPr>
          <a:lstStyle>
            <a:lvl1pPr>
              <a:lnSpc>
                <a:spcPct val="93000"/>
              </a:lnSpc>
              <a:defRPr sz="3999"/>
            </a:lvl1pPr>
          </a:lstStyle>
          <a:p>
            <a:r>
              <a:rPr lang="en-US" smtClean="0"/>
              <a:t>Click to edit Master title style</a:t>
            </a:r>
            <a:endParaRPr lang="en-US" dirty="0"/>
          </a:p>
        </p:txBody>
      </p:sp>
      <p:sp>
        <p:nvSpPr>
          <p:cNvPr id="3" name="Content Placeholder 2"/>
          <p:cNvSpPr>
            <a:spLocks noGrp="1"/>
          </p:cNvSpPr>
          <p:nvPr>
            <p:ph idx="1"/>
          </p:nvPr>
        </p:nvSpPr>
        <p:spPr>
          <a:xfrm>
            <a:off x="5180251" y="564147"/>
            <a:ext cx="6246773" cy="5622644"/>
          </a:xfrm>
        </p:spPr>
        <p:txBody>
          <a:bodyPr/>
          <a:lstStyle>
            <a:lvl1pPr>
              <a:lnSpc>
                <a:spcPct val="112000"/>
              </a:lnSpc>
              <a:defRPr sz="1999"/>
            </a:lvl1pPr>
            <a:lvl2pPr>
              <a:lnSpc>
                <a:spcPct val="112000"/>
              </a:lnSpc>
              <a:defRPr sz="1799"/>
            </a:lvl2pPr>
            <a:lvl3pPr>
              <a:lnSpc>
                <a:spcPct val="112000"/>
              </a:lnSpc>
              <a:defRPr sz="1600"/>
            </a:lvl3pPr>
            <a:lvl4pPr>
              <a:lnSpc>
                <a:spcPct val="112000"/>
              </a:lnSpc>
              <a:defRPr sz="1400"/>
            </a:lvl4pPr>
            <a:lvl5pPr>
              <a:lnSpc>
                <a:spcPct val="112000"/>
              </a:lnSpc>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1802" y="2621513"/>
            <a:ext cx="3837776" cy="3239537"/>
          </a:xfrm>
        </p:spPr>
        <p:txBody>
          <a:bodyPr/>
          <a:lstStyle>
            <a:lvl1pPr marL="0" indent="0" algn="r">
              <a:lnSpc>
                <a:spcPct val="125000"/>
              </a:lnSpc>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765D79-EF31-4E8F-A1BE-AF31805C2859}" type="datetime1">
              <a:rPr lang="en-US" smtClean="0"/>
              <a:t>2/27/2017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FBB78A-01B4-41F2-96B0-677A4A282832}" type="slidenum">
              <a:rPr lang="en-US" smtClean="0"/>
              <a:t>‹#›</a:t>
            </a:fld>
            <a:endParaRPr lang="en-US"/>
          </a:p>
        </p:txBody>
      </p:sp>
    </p:spTree>
    <p:extLst>
      <p:ext uri="{BB962C8B-B14F-4D97-AF65-F5344CB8AC3E}">
        <p14:creationId xmlns:p14="http://schemas.microsoft.com/office/powerpoint/2010/main" val="86217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8754" y="557262"/>
            <a:ext cx="3839480" cy="1919239"/>
          </a:xfrm>
        </p:spPr>
        <p:txBody>
          <a:bodyPr anchor="t">
            <a:noAutofit/>
          </a:bodyPr>
          <a:lstStyle>
            <a:lvl1pPr>
              <a:lnSpc>
                <a:spcPct val="93000"/>
              </a:lnSpc>
              <a:defRPr sz="3999"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256431" y="1"/>
            <a:ext cx="6170593" cy="6857999"/>
          </a:xfrm>
        </p:spPr>
        <p:txBody>
          <a:bodyPr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smtClean="0"/>
              <a:t>Click icon to add picture</a:t>
            </a:r>
            <a:endParaRPr lang="en-US" dirty="0"/>
          </a:p>
        </p:txBody>
      </p:sp>
      <p:sp>
        <p:nvSpPr>
          <p:cNvPr id="4" name="Text Placeholder 3"/>
          <p:cNvSpPr>
            <a:spLocks noGrp="1"/>
          </p:cNvSpPr>
          <p:nvPr>
            <p:ph type="body" sz="half" idx="2"/>
          </p:nvPr>
        </p:nvSpPr>
        <p:spPr>
          <a:xfrm>
            <a:off x="758754" y="2621512"/>
            <a:ext cx="3839480" cy="3236976"/>
          </a:xfrm>
        </p:spPr>
        <p:txBody>
          <a:bodyPr/>
          <a:lstStyle>
            <a:lvl1pPr marL="0" indent="0" algn="r">
              <a:lnSpc>
                <a:spcPct val="125000"/>
              </a:lnSpc>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2FBA3B-941F-4778-A0CB-865223FDAE69}" type="datetime1">
              <a:rPr lang="en-US" smtClean="0"/>
              <a:t>2/27/2017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FBB78A-01B4-41F2-96B0-677A4A282832}" type="slidenum">
              <a:rPr lang="en-US" smtClean="0"/>
              <a:t>‹#›</a:t>
            </a:fld>
            <a:endParaRPr lang="en-US"/>
          </a:p>
        </p:txBody>
      </p:sp>
    </p:spTree>
    <p:extLst>
      <p:ext uri="{BB962C8B-B14F-4D97-AF65-F5344CB8AC3E}">
        <p14:creationId xmlns:p14="http://schemas.microsoft.com/office/powerpoint/2010/main" val="19398129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180251" y="640080"/>
            <a:ext cx="6246771" cy="558414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6987518-40ED-4895-8580-DE2A722FC423}" type="datetime1">
              <a:rPr lang="en-US" smtClean="0"/>
              <a:t>2/27/2017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C5AD9-787D-40FA-8A4D-16A055B9AF81}" type="slidenum">
              <a:rPr lang="en-US" smtClean="0"/>
              <a:t>‹#›</a:t>
            </a:fld>
            <a:endParaRPr lang="en-US"/>
          </a:p>
        </p:txBody>
      </p:sp>
    </p:spTree>
    <p:extLst>
      <p:ext uri="{BB962C8B-B14F-4D97-AF65-F5344CB8AC3E}">
        <p14:creationId xmlns:p14="http://schemas.microsoft.com/office/powerpoint/2010/main" val="101934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2" name="Freeform 6" title="Page Number Shape"/>
          <p:cNvSpPr/>
          <p:nvPr/>
        </p:nvSpPr>
        <p:spPr bwMode="auto">
          <a:xfrm>
            <a:off x="11780942" y="5380580"/>
            <a:ext cx="407882"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w="0">
            <a:noFill/>
            <a:prstDash val="solid"/>
            <a:round/>
            <a:headEnd/>
            <a:tailEnd/>
          </a:ln>
        </p:spPr>
      </p:sp>
      <p:sp>
        <p:nvSpPr>
          <p:cNvPr id="2" name="Vertical Title 1"/>
          <p:cNvSpPr>
            <a:spLocks noGrp="1"/>
          </p:cNvSpPr>
          <p:nvPr>
            <p:ph type="title" orient="vert"/>
          </p:nvPr>
        </p:nvSpPr>
        <p:spPr>
          <a:xfrm>
            <a:off x="7988684" y="642931"/>
            <a:ext cx="2446033" cy="4678106"/>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7982" y="642933"/>
            <a:ext cx="7068837" cy="467810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6534485" y="5927132"/>
            <a:ext cx="3813863" cy="365125"/>
          </a:xfrm>
        </p:spPr>
        <p:txBody>
          <a:bodyPr/>
          <a:lstStyle/>
          <a:p>
            <a:fld id="{CA8D9F34-BDBC-4273-B9BC-22458F940BE7}" type="datetime1">
              <a:rPr lang="en-US" smtClean="0"/>
              <a:t>2/27/2017</a:t>
            </a:fld>
            <a:endParaRPr lang="en-US"/>
          </a:p>
        </p:txBody>
      </p:sp>
      <p:sp>
        <p:nvSpPr>
          <p:cNvPr id="5" name="Footer Placeholder 4"/>
          <p:cNvSpPr>
            <a:spLocks noGrp="1"/>
          </p:cNvSpPr>
          <p:nvPr>
            <p:ph type="ftr" sz="quarter" idx="11"/>
          </p:nvPr>
        </p:nvSpPr>
        <p:spPr>
          <a:xfrm>
            <a:off x="6534485" y="6315950"/>
            <a:ext cx="3813863" cy="365125"/>
          </a:xfrm>
        </p:spPr>
        <p:txBody>
          <a:bodyPr/>
          <a:lstStyle/>
          <a:p>
            <a:endParaRPr lang="en-US"/>
          </a:p>
        </p:txBody>
      </p:sp>
      <p:sp>
        <p:nvSpPr>
          <p:cNvPr id="6" name="Slide Number Placeholder 5"/>
          <p:cNvSpPr>
            <a:spLocks noGrp="1"/>
          </p:cNvSpPr>
          <p:nvPr>
            <p:ph type="sldNum" sz="quarter" idx="12"/>
          </p:nvPr>
        </p:nvSpPr>
        <p:spPr>
          <a:xfrm>
            <a:off x="11780942" y="5607593"/>
            <a:ext cx="407882" cy="365125"/>
          </a:xfrm>
        </p:spPr>
        <p:txBody>
          <a:bodyPr/>
          <a:lstStyle/>
          <a:p>
            <a:fld id="{591C5AD9-787D-40FA-8A4D-16A055B9AF81}" type="slidenum">
              <a:rPr lang="en-US" smtClean="0"/>
              <a:t>‹#›</a:t>
            </a:fld>
            <a:endParaRPr lang="en-US"/>
          </a:p>
        </p:txBody>
      </p:sp>
      <p:cxnSp>
        <p:nvCxnSpPr>
          <p:cNvPr id="13" name="Straight Connector 12" title="Horizontal Rule Line"/>
          <p:cNvCxnSpPr/>
          <p:nvPr/>
        </p:nvCxnSpPr>
        <p:spPr>
          <a:xfrm>
            <a:off x="1" y="6199730"/>
            <a:ext cx="10257339"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5902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extLst mod="1">
    <p:ext uri="{DCECCB84-F9BA-43D5-87BE-67443E8EF086}">
      <p15:sldGuideLst xmlns:p15="http://schemas.microsoft.com/office/powerpoint/2012/main">
        <p15:guide id="1" pos="6456">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 name="Freeform 6" title="Page Number Shape"/>
          <p:cNvSpPr/>
          <p:nvPr/>
        </p:nvSpPr>
        <p:spPr bwMode="auto">
          <a:xfrm>
            <a:off x="11780942" y="5380580"/>
            <a:ext cx="407882"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 name="Title Placeholder 1"/>
          <p:cNvSpPr>
            <a:spLocks noGrp="1"/>
          </p:cNvSpPr>
          <p:nvPr>
            <p:ph type="title"/>
          </p:nvPr>
        </p:nvSpPr>
        <p:spPr>
          <a:xfrm>
            <a:off x="761801" y="559678"/>
            <a:ext cx="3832908" cy="4952492"/>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180251" y="569066"/>
            <a:ext cx="6246771" cy="565515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1802" y="5930061"/>
            <a:ext cx="3813863" cy="365125"/>
          </a:xfrm>
          <a:prstGeom prst="rect">
            <a:avLst/>
          </a:prstGeom>
        </p:spPr>
        <p:txBody>
          <a:bodyPr vert="horz" lIns="91440" tIns="45720" rIns="91440" bIns="45720" rtlCol="0" anchor="t"/>
          <a:lstStyle>
            <a:lvl1pPr algn="r">
              <a:defRPr sz="1000" b="0" i="1" baseline="0">
                <a:solidFill>
                  <a:schemeClr val="tx1">
                    <a:lumMod val="85000"/>
                    <a:lumOff val="15000"/>
                  </a:schemeClr>
                </a:solidFill>
                <a:latin typeface="+mj-lt"/>
              </a:defRPr>
            </a:lvl1pPr>
          </a:lstStyle>
          <a:p>
            <a:fld id="{72EBFD46-0FD3-4428-ADEC-1DFD6489930D}" type="datetime1">
              <a:rPr lang="en-US" smtClean="0"/>
              <a:t>2/27/2017</a:t>
            </a:fld>
            <a:endParaRPr lang="en-US"/>
          </a:p>
        </p:txBody>
      </p:sp>
      <p:sp>
        <p:nvSpPr>
          <p:cNvPr id="5" name="Footer Placeholder 4"/>
          <p:cNvSpPr>
            <a:spLocks noGrp="1"/>
          </p:cNvSpPr>
          <p:nvPr>
            <p:ph type="ftr" sz="quarter" idx="3"/>
          </p:nvPr>
        </p:nvSpPr>
        <p:spPr>
          <a:xfrm>
            <a:off x="761802" y="6314441"/>
            <a:ext cx="3813863" cy="365125"/>
          </a:xfrm>
          <a:prstGeom prst="rect">
            <a:avLst/>
          </a:prstGeom>
        </p:spPr>
        <p:txBody>
          <a:bodyPr vert="horz" lIns="91440" tIns="45720" rIns="91440" bIns="45720" rtlCol="0" anchor="t"/>
          <a:lstStyle>
            <a:lvl1pPr algn="r">
              <a:defRPr sz="1200" b="1" i="1" baseline="0">
                <a:solidFill>
                  <a:schemeClr val="tx1">
                    <a:lumMod val="85000"/>
                    <a:lumOff val="15000"/>
                  </a:schemeClr>
                </a:solidFill>
                <a:latin typeface="+mj-lt"/>
              </a:defRPr>
            </a:lvl1pPr>
          </a:lstStyle>
          <a:p>
            <a:endParaRPr lang="en-US"/>
          </a:p>
        </p:txBody>
      </p:sp>
      <p:sp>
        <p:nvSpPr>
          <p:cNvPr id="6" name="Slide Number Placeholder 5"/>
          <p:cNvSpPr>
            <a:spLocks noGrp="1"/>
          </p:cNvSpPr>
          <p:nvPr>
            <p:ph type="sldNum" sz="quarter" idx="4"/>
          </p:nvPr>
        </p:nvSpPr>
        <p:spPr>
          <a:xfrm>
            <a:off x="11780942" y="5607593"/>
            <a:ext cx="407882" cy="365125"/>
          </a:xfrm>
          <a:prstGeom prst="rect">
            <a:avLst/>
          </a:prstGeom>
        </p:spPr>
        <p:txBody>
          <a:bodyPr vert="horz" lIns="91440" tIns="45720" rIns="91440" bIns="45720" rtlCol="0" anchor="ctr"/>
          <a:lstStyle>
            <a:lvl1pPr algn="r">
              <a:defRPr sz="1200" b="0" i="1" baseline="0">
                <a:solidFill>
                  <a:schemeClr val="bg2"/>
                </a:solidFill>
                <a:latin typeface="+mj-lt"/>
              </a:defRPr>
            </a:lvl1pPr>
          </a:lstStyle>
          <a:p>
            <a:fld id="{EB37DED6-D4C7-42EE-AB49-D2E39E64FDE4}" type="slidenum">
              <a:rPr lang="en-US" smtClean="0"/>
              <a:pPr/>
              <a:t>‹#›</a:t>
            </a:fld>
            <a:endParaRPr lang="en-US"/>
          </a:p>
        </p:txBody>
      </p:sp>
      <p:cxnSp>
        <p:nvCxnSpPr>
          <p:cNvPr id="10" name="Straight Connector 9" title="Horizontal Rule Line"/>
          <p:cNvCxnSpPr/>
          <p:nvPr/>
        </p:nvCxnSpPr>
        <p:spPr>
          <a:xfrm>
            <a:off x="0" y="6199730"/>
            <a:ext cx="4494629"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7768967"/>
      </p:ext>
    </p:extLst>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ftr="0" dt="0"/>
  <p:txStyles>
    <p:titleStyle>
      <a:lvl1pPr algn="r" defTabSz="914126" rtl="0" eaLnBrk="1" latinLnBrk="0" hangingPunct="1">
        <a:lnSpc>
          <a:spcPct val="90000"/>
        </a:lnSpc>
        <a:spcBef>
          <a:spcPct val="0"/>
        </a:spcBef>
        <a:buNone/>
        <a:defRPr sz="4999" b="0" i="1" kern="1200" baseline="0">
          <a:solidFill>
            <a:schemeClr val="tx1">
              <a:lumMod val="85000"/>
              <a:lumOff val="15000"/>
            </a:schemeClr>
          </a:solidFill>
          <a:latin typeface="+mj-lt"/>
          <a:ea typeface="+mj-ea"/>
          <a:cs typeface="+mj-cs"/>
        </a:defRPr>
      </a:lvl1pPr>
    </p:titleStyle>
    <p:bodyStyle>
      <a:lvl1pPr marL="283379" indent="-283379" algn="l" defTabSz="914126" rtl="0" eaLnBrk="1" latinLnBrk="0" hangingPunct="1">
        <a:lnSpc>
          <a:spcPct val="112000"/>
        </a:lnSpc>
        <a:spcBef>
          <a:spcPts val="900"/>
        </a:spcBef>
        <a:buFont typeface="Arial" panose="020B0604020202020204" pitchFamily="34" charset="0"/>
        <a:buChar char="•"/>
        <a:defRPr sz="1999" kern="1200" baseline="0">
          <a:solidFill>
            <a:schemeClr val="tx1">
              <a:lumMod val="85000"/>
              <a:lumOff val="15000"/>
            </a:schemeClr>
          </a:solidFill>
          <a:latin typeface="+mn-lt"/>
          <a:ea typeface="+mn-ea"/>
          <a:cs typeface="+mn-cs"/>
        </a:defRPr>
      </a:lvl1pPr>
      <a:lvl2pPr marL="685594" indent="-283379" algn="l" defTabSz="914126" rtl="0" eaLnBrk="1" latinLnBrk="0" hangingPunct="1">
        <a:lnSpc>
          <a:spcPct val="112000"/>
        </a:lnSpc>
        <a:spcBef>
          <a:spcPts val="900"/>
        </a:spcBef>
        <a:buFont typeface="Corbel" panose="020B0503020204020204" pitchFamily="34" charset="0"/>
        <a:buChar char="–"/>
        <a:defRPr sz="1799" kern="1200" baseline="0">
          <a:solidFill>
            <a:schemeClr val="tx1">
              <a:lumMod val="85000"/>
              <a:lumOff val="15000"/>
            </a:schemeClr>
          </a:solidFill>
          <a:latin typeface="+mn-lt"/>
          <a:ea typeface="+mn-ea"/>
          <a:cs typeface="+mn-cs"/>
        </a:defRPr>
      </a:lvl2pPr>
      <a:lvl3pPr marL="1142657" indent="-283379" algn="l" defTabSz="914126"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1599720" indent="-283379" algn="l" defTabSz="914126"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056783" indent="-283379" algn="l" defTabSz="914126"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513846" indent="-283379" algn="l" defTabSz="914126"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970908" indent="-283379" algn="l" defTabSz="914126" rtl="0" eaLnBrk="1" latinLnBrk="0" hangingPunct="1">
        <a:lnSpc>
          <a:spcPct val="112000"/>
        </a:lnSpc>
        <a:spcBef>
          <a:spcPts val="1300"/>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3427971" indent="-283379" algn="l" defTabSz="914126"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3885034" indent="-283379" algn="l" defTabSz="914126" rtl="0" eaLnBrk="1" latinLnBrk="0" hangingPunct="1">
        <a:lnSpc>
          <a:spcPct val="112000"/>
        </a:lnSpc>
        <a:spcBef>
          <a:spcPts val="13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2832">
          <p15:clr>
            <a:srgbClr val="F26B43"/>
          </p15:clr>
        </p15:guide>
        <p15:guide id="2" pos="480">
          <p15:clr>
            <a:srgbClr val="F26B43"/>
          </p15:clr>
        </p15:guide>
        <p15:guide id="3" orient="horz" pos="432">
          <p15:clr>
            <a:srgbClr val="F26B43"/>
          </p15:clr>
        </p15:guide>
        <p15:guide id="4" pos="7200">
          <p15:clr>
            <a:srgbClr val="F26B43"/>
          </p15:clr>
        </p15:guide>
        <p15:guide id="5" pos="32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23000">
              <a:schemeClr val="accent6">
                <a:lumMod val="89000"/>
              </a:schemeClr>
            </a:gs>
            <a:gs pos="69000">
              <a:schemeClr val="accent6">
                <a:lumMod val="75000"/>
              </a:schemeClr>
            </a:gs>
            <a:gs pos="97000">
              <a:schemeClr val="accent6">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870276" y="764704"/>
            <a:ext cx="7032530" cy="5184576"/>
          </a:xfrm>
        </p:spPr>
        <p:txBody>
          <a:bodyPr>
            <a:normAutofit/>
          </a:bodyPr>
          <a:lstStyle/>
          <a:p>
            <a:pPr algn="ctr"/>
            <a:r>
              <a:rPr lang="en-US" dirty="0" smtClean="0">
                <a:solidFill>
                  <a:schemeClr val="bg1"/>
                </a:solidFill>
                <a:latin typeface="Twinkl" pitchFamily="50" charset="0"/>
              </a:rPr>
              <a:t>Welcome to NJK’s World </a:t>
            </a:r>
            <a:br>
              <a:rPr lang="en-US" dirty="0" smtClean="0">
                <a:solidFill>
                  <a:schemeClr val="bg1"/>
                </a:solidFill>
                <a:latin typeface="Twinkl" pitchFamily="50" charset="0"/>
              </a:rPr>
            </a:br>
            <a:r>
              <a:rPr lang="en-US" dirty="0" smtClean="0">
                <a:solidFill>
                  <a:schemeClr val="bg1"/>
                </a:solidFill>
                <a:latin typeface="Twinkl" pitchFamily="50" charset="0"/>
              </a:rPr>
              <a:t>Book Day </a:t>
            </a:r>
            <a:br>
              <a:rPr lang="en-US" dirty="0" smtClean="0">
                <a:solidFill>
                  <a:schemeClr val="bg1"/>
                </a:solidFill>
                <a:latin typeface="Twinkl" pitchFamily="50" charset="0"/>
              </a:rPr>
            </a:br>
            <a:r>
              <a:rPr lang="en-US" dirty="0" smtClean="0">
                <a:solidFill>
                  <a:schemeClr val="bg1"/>
                </a:solidFill>
                <a:latin typeface="Twinkl" pitchFamily="50" charset="0"/>
              </a:rPr>
              <a:t>2017</a:t>
            </a:r>
            <a:br>
              <a:rPr lang="en-US" dirty="0" smtClean="0">
                <a:solidFill>
                  <a:schemeClr val="bg1"/>
                </a:solidFill>
                <a:latin typeface="Twinkl" pitchFamily="50" charset="0"/>
              </a:rPr>
            </a:br>
            <a:r>
              <a:rPr lang="en-US" dirty="0" smtClean="0">
                <a:solidFill>
                  <a:schemeClr val="bg1"/>
                </a:solidFill>
                <a:latin typeface="Twinkl" pitchFamily="50" charset="0"/>
              </a:rPr>
              <a:t>Event News</a:t>
            </a:r>
            <a:endParaRPr lang="en-US" dirty="0">
              <a:solidFill>
                <a:schemeClr val="bg1"/>
              </a:solidFill>
              <a:latin typeface="Twinkl" pitchFamily="50" charset="0"/>
            </a:endParaRPr>
          </a:p>
        </p:txBody>
      </p:sp>
    </p:spTree>
    <p:extLst>
      <p:ext uri="{BB962C8B-B14F-4D97-AF65-F5344CB8AC3E}">
        <p14:creationId xmlns:p14="http://schemas.microsoft.com/office/powerpoint/2010/main" val="173668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5821" y="569066"/>
            <a:ext cx="10661202" cy="5655156"/>
          </a:xfrm>
        </p:spPr>
        <p:txBody>
          <a:bodyPr>
            <a:normAutofit/>
          </a:bodyPr>
          <a:lstStyle/>
          <a:p>
            <a:pPr marL="0" indent="0" algn="ctr">
              <a:buNone/>
            </a:pPr>
            <a:r>
              <a:rPr lang="en-US" sz="9600" dirty="0" smtClean="0">
                <a:latin typeface="Twinkl" pitchFamily="50" charset="0"/>
              </a:rPr>
              <a:t>Presented by</a:t>
            </a:r>
          </a:p>
          <a:p>
            <a:pPr marL="0" indent="0" algn="ctr">
              <a:buNone/>
            </a:pPr>
            <a:r>
              <a:rPr lang="en-US" sz="9600" dirty="0" smtClean="0">
                <a:latin typeface="Twinkl" pitchFamily="50" charset="0"/>
              </a:rPr>
              <a:t>‘Fun with Books Club’</a:t>
            </a:r>
            <a:endParaRPr lang="en-US" sz="9600" dirty="0">
              <a:latin typeface="Twinkl" pitchFamily="50" charset="0"/>
            </a:endParaRPr>
          </a:p>
        </p:txBody>
      </p:sp>
    </p:spTree>
    <p:extLst>
      <p:ext uri="{BB962C8B-B14F-4D97-AF65-F5344CB8AC3E}">
        <p14:creationId xmlns:p14="http://schemas.microsoft.com/office/powerpoint/2010/main" val="11530747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9757" y="569066"/>
            <a:ext cx="11237266" cy="5655156"/>
          </a:xfrm>
        </p:spPr>
        <p:txBody>
          <a:bodyPr>
            <a:normAutofit/>
          </a:bodyPr>
          <a:lstStyle/>
          <a:p>
            <a:pPr marL="0" indent="0" algn="ctr">
              <a:buNone/>
            </a:pPr>
            <a:r>
              <a:rPr lang="en-US" sz="8800" dirty="0" smtClean="0">
                <a:latin typeface="Twinkl" pitchFamily="50" charset="0"/>
              </a:rPr>
              <a:t>NJK Book Oscars</a:t>
            </a:r>
          </a:p>
          <a:p>
            <a:pPr marL="0" indent="0" algn="ctr">
              <a:buNone/>
            </a:pPr>
            <a:endParaRPr lang="en-US" sz="8800" dirty="0">
              <a:latin typeface="Twinkl" pitchFamily="50"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9978" y="2070800"/>
            <a:ext cx="7416824" cy="4153422"/>
          </a:xfrm>
          <a:prstGeom prst="rect">
            <a:avLst/>
          </a:prstGeom>
        </p:spPr>
      </p:pic>
    </p:spTree>
    <p:extLst>
      <p:ext uri="{BB962C8B-B14F-4D97-AF65-F5344CB8AC3E}">
        <p14:creationId xmlns:p14="http://schemas.microsoft.com/office/powerpoint/2010/main" val="840374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5780" y="404664"/>
            <a:ext cx="11161240" cy="5655156"/>
          </a:xfrm>
        </p:spPr>
        <p:txBody>
          <a:bodyPr>
            <a:normAutofit fontScale="92500" lnSpcReduction="10000"/>
          </a:bodyPr>
          <a:lstStyle/>
          <a:p>
            <a:pPr marL="0" indent="0">
              <a:buNone/>
            </a:pPr>
            <a:r>
              <a:rPr lang="en-US" sz="5400" dirty="0" smtClean="0">
                <a:latin typeface="Twinkl" pitchFamily="50" charset="0"/>
              </a:rPr>
              <a:t>The real Oscars started in 1929</a:t>
            </a:r>
          </a:p>
          <a:p>
            <a:pPr marL="0" indent="0">
              <a:buNone/>
            </a:pPr>
            <a:r>
              <a:rPr lang="en-US" sz="5400" dirty="0" smtClean="0">
                <a:latin typeface="Twinkl" pitchFamily="50" charset="0"/>
              </a:rPr>
              <a:t>Yesterday was the 89</a:t>
            </a:r>
            <a:r>
              <a:rPr lang="en-US" sz="5400" baseline="30000" dirty="0" smtClean="0">
                <a:latin typeface="Twinkl" pitchFamily="50" charset="0"/>
              </a:rPr>
              <a:t>th</a:t>
            </a:r>
            <a:r>
              <a:rPr lang="en-US" sz="5400" dirty="0" smtClean="0">
                <a:latin typeface="Twinkl" pitchFamily="50" charset="0"/>
              </a:rPr>
              <a:t> </a:t>
            </a:r>
            <a:r>
              <a:rPr lang="en-US" sz="5400" dirty="0">
                <a:latin typeface="Twinkl" pitchFamily="50" charset="0"/>
              </a:rPr>
              <a:t>c</a:t>
            </a:r>
            <a:r>
              <a:rPr lang="en-US" sz="5400" dirty="0" smtClean="0">
                <a:latin typeface="Twinkl" pitchFamily="50" charset="0"/>
              </a:rPr>
              <a:t>eremony.</a:t>
            </a:r>
          </a:p>
          <a:p>
            <a:pPr marL="0" indent="0">
              <a:buNone/>
            </a:pPr>
            <a:r>
              <a:rPr lang="en-US" sz="5400" dirty="0" smtClean="0">
                <a:latin typeface="Twinkl" pitchFamily="50" charset="0"/>
              </a:rPr>
              <a:t>You might have see it in the news or on television. It celebrates great films.</a:t>
            </a:r>
            <a:endParaRPr lang="en-US" sz="5400" dirty="0">
              <a:latin typeface="Twinkl" pitchFamily="50" charset="0"/>
            </a:endParaRPr>
          </a:p>
          <a:p>
            <a:pPr marL="0" indent="0">
              <a:buNone/>
            </a:pPr>
            <a:endParaRPr lang="en-US" sz="5400" dirty="0" smtClean="0">
              <a:latin typeface="Twinkl" pitchFamily="50" charset="0"/>
            </a:endParaRPr>
          </a:p>
          <a:p>
            <a:pPr marL="0" indent="0">
              <a:buNone/>
            </a:pPr>
            <a:r>
              <a:rPr lang="en-US" sz="5400" dirty="0" smtClean="0">
                <a:latin typeface="Twinkl" pitchFamily="50" charset="0"/>
              </a:rPr>
              <a:t>This week will be NJK’s 1</a:t>
            </a:r>
            <a:r>
              <a:rPr lang="en-US" sz="5400" baseline="30000" dirty="0" smtClean="0">
                <a:latin typeface="Twinkl" pitchFamily="50" charset="0"/>
              </a:rPr>
              <a:t>st</a:t>
            </a:r>
            <a:r>
              <a:rPr lang="en-US" sz="5400" dirty="0">
                <a:latin typeface="Twinkl" pitchFamily="50" charset="0"/>
              </a:rPr>
              <a:t> </a:t>
            </a:r>
            <a:r>
              <a:rPr lang="en-US" sz="5400" dirty="0" smtClean="0">
                <a:latin typeface="Twinkl" pitchFamily="50" charset="0"/>
              </a:rPr>
              <a:t>Oscars!</a:t>
            </a:r>
            <a:endParaRPr lang="en-US" sz="5400" dirty="0">
              <a:latin typeface="Twinkl" pitchFamily="50" charset="0"/>
            </a:endParaRPr>
          </a:p>
        </p:txBody>
      </p:sp>
    </p:spTree>
    <p:extLst>
      <p:ext uri="{BB962C8B-B14F-4D97-AF65-F5344CB8AC3E}">
        <p14:creationId xmlns:p14="http://schemas.microsoft.com/office/powerpoint/2010/main" val="310570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038022" y="3852703"/>
            <a:ext cx="5184576" cy="3005297"/>
          </a:xfrm>
        </p:spPr>
      </p:pic>
      <p:sp>
        <p:nvSpPr>
          <p:cNvPr id="6" name="TextBox 5"/>
          <p:cNvSpPr txBox="1"/>
          <p:nvPr/>
        </p:nvSpPr>
        <p:spPr>
          <a:xfrm>
            <a:off x="405780" y="404664"/>
            <a:ext cx="11449272" cy="8402300"/>
          </a:xfrm>
          <a:prstGeom prst="rect">
            <a:avLst/>
          </a:prstGeom>
          <a:noFill/>
        </p:spPr>
        <p:txBody>
          <a:bodyPr wrap="square" rtlCol="0">
            <a:spAutoFit/>
          </a:bodyPr>
          <a:lstStyle/>
          <a:p>
            <a:r>
              <a:rPr lang="en-GB" sz="6000" dirty="0" smtClean="0">
                <a:latin typeface="Twinkl" pitchFamily="50" charset="0"/>
              </a:rPr>
              <a:t>What are the Oscars all about?</a:t>
            </a:r>
          </a:p>
          <a:p>
            <a:endParaRPr lang="en-GB" sz="6000" dirty="0" smtClean="0">
              <a:latin typeface="Twinkl" pitchFamily="50" charset="0"/>
            </a:endParaRPr>
          </a:p>
          <a:p>
            <a:r>
              <a:rPr lang="en-GB" sz="6000" dirty="0" smtClean="0">
                <a:latin typeface="Twinkl" pitchFamily="50" charset="0"/>
              </a:rPr>
              <a:t>Our book Oscars are</a:t>
            </a:r>
          </a:p>
          <a:p>
            <a:r>
              <a:rPr lang="en-GB" sz="6000" dirty="0">
                <a:latin typeface="Twinkl" pitchFamily="50" charset="0"/>
              </a:rPr>
              <a:t>a</a:t>
            </a:r>
            <a:r>
              <a:rPr lang="en-GB" sz="6000" dirty="0" smtClean="0">
                <a:latin typeface="Twinkl" pitchFamily="50" charset="0"/>
              </a:rPr>
              <a:t>ll about sharing </a:t>
            </a:r>
          </a:p>
          <a:p>
            <a:r>
              <a:rPr lang="en-GB" sz="6000" dirty="0">
                <a:latin typeface="Twinkl" pitchFamily="50" charset="0"/>
              </a:rPr>
              <a:t>o</a:t>
            </a:r>
            <a:r>
              <a:rPr lang="en-GB" sz="6000" dirty="0" smtClean="0">
                <a:latin typeface="Twinkl" pitchFamily="50" charset="0"/>
              </a:rPr>
              <a:t>ur love and </a:t>
            </a:r>
          </a:p>
          <a:p>
            <a:r>
              <a:rPr lang="en-GB" sz="6000" dirty="0" smtClean="0">
                <a:latin typeface="Twinkl" pitchFamily="50" charset="0"/>
              </a:rPr>
              <a:t>enjoyment</a:t>
            </a:r>
          </a:p>
          <a:p>
            <a:r>
              <a:rPr lang="en-GB" sz="6000" dirty="0">
                <a:latin typeface="Twinkl" pitchFamily="50" charset="0"/>
              </a:rPr>
              <a:t>o</a:t>
            </a:r>
            <a:r>
              <a:rPr lang="en-GB" sz="6000" dirty="0" smtClean="0">
                <a:latin typeface="Twinkl" pitchFamily="50" charset="0"/>
              </a:rPr>
              <a:t>f books.</a:t>
            </a:r>
            <a:endParaRPr lang="en-GB" sz="5400" dirty="0">
              <a:latin typeface="Twinkl" pitchFamily="50" charset="0"/>
            </a:endParaRPr>
          </a:p>
          <a:p>
            <a:endParaRPr lang="en-GB" sz="6000" dirty="0" smtClean="0">
              <a:latin typeface="Twinkl" pitchFamily="50" charset="0"/>
            </a:endParaRPr>
          </a:p>
          <a:p>
            <a:endParaRPr lang="en-GB" sz="6000" dirty="0">
              <a:latin typeface="Twinkl" pitchFamily="50" charset="0"/>
            </a:endParaRPr>
          </a:p>
        </p:txBody>
      </p:sp>
    </p:spTree>
    <p:extLst>
      <p:ext uri="{BB962C8B-B14F-4D97-AF65-F5344CB8AC3E}">
        <p14:creationId xmlns:p14="http://schemas.microsoft.com/office/powerpoint/2010/main" val="1917223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3773" y="569066"/>
            <a:ext cx="11093250" cy="5655156"/>
          </a:xfrm>
        </p:spPr>
        <p:txBody>
          <a:bodyPr>
            <a:normAutofit/>
          </a:bodyPr>
          <a:lstStyle/>
          <a:p>
            <a:pPr marL="0" indent="0">
              <a:buNone/>
            </a:pPr>
            <a:r>
              <a:rPr lang="en-US" sz="7200" dirty="0" smtClean="0">
                <a:latin typeface="Twinkl" pitchFamily="50" charset="0"/>
              </a:rPr>
              <a:t>How can I join in?</a:t>
            </a:r>
          </a:p>
          <a:p>
            <a:pPr marL="0" indent="0">
              <a:buNone/>
            </a:pPr>
            <a:endParaRPr lang="en-US" sz="7200" dirty="0" smtClean="0">
              <a:latin typeface="Twinkl" pitchFamily="50" charset="0"/>
            </a:endParaRPr>
          </a:p>
          <a:p>
            <a:pPr marL="0" indent="0">
              <a:buNone/>
            </a:pPr>
            <a:r>
              <a:rPr lang="en-US" sz="4800" dirty="0" smtClean="0">
                <a:latin typeface="Twinkl" pitchFamily="50" charset="0"/>
              </a:rPr>
              <a:t>We want to find out about the books, stories and characters that you really love.</a:t>
            </a:r>
            <a:endParaRPr lang="en-US" sz="4400" dirty="0">
              <a:latin typeface="Twinkl" pitchFamily="50" charset="0"/>
            </a:endParaRPr>
          </a:p>
        </p:txBody>
      </p:sp>
    </p:spTree>
    <p:extLst>
      <p:ext uri="{BB962C8B-B14F-4D97-AF65-F5344CB8AC3E}">
        <p14:creationId xmlns:p14="http://schemas.microsoft.com/office/powerpoint/2010/main" val="3714522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89757" y="569066"/>
            <a:ext cx="11237266" cy="5655156"/>
          </a:xfrm>
        </p:spPr>
        <p:txBody>
          <a:bodyPr>
            <a:normAutofit/>
          </a:bodyPr>
          <a:lstStyle/>
          <a:p>
            <a:pPr marL="0" indent="0">
              <a:buNone/>
            </a:pPr>
            <a:r>
              <a:rPr lang="en-GB" sz="5400" dirty="0" smtClean="0">
                <a:latin typeface="Twinkl" pitchFamily="50" charset="0"/>
              </a:rPr>
              <a:t>For the next 3 days there will be voting boxes in the school library.</a:t>
            </a:r>
          </a:p>
          <a:p>
            <a:pPr marL="0" indent="0">
              <a:buNone/>
            </a:pPr>
            <a:r>
              <a:rPr lang="en-GB" sz="5400" dirty="0" smtClean="0">
                <a:latin typeface="Twinkl" pitchFamily="50" charset="0"/>
              </a:rPr>
              <a:t>Each box has a different category.</a:t>
            </a:r>
          </a:p>
          <a:p>
            <a:pPr marL="0" indent="0">
              <a:buNone/>
            </a:pPr>
            <a:endParaRPr lang="en-GB" sz="5400" dirty="0">
              <a:latin typeface="Twinkl" pitchFamily="50" charset="0"/>
            </a:endParaRPr>
          </a:p>
          <a:p>
            <a:pPr marL="0" indent="0">
              <a:buNone/>
            </a:pPr>
            <a:r>
              <a:rPr lang="en-GB" sz="5400" dirty="0" smtClean="0">
                <a:latin typeface="Twinkl" pitchFamily="50" charset="0"/>
              </a:rPr>
              <a:t>They will look like this.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02723" y="3573015"/>
            <a:ext cx="2524299" cy="2833883"/>
          </a:xfrm>
          <a:prstGeom prst="rect">
            <a:avLst/>
          </a:prstGeom>
        </p:spPr>
      </p:pic>
    </p:spTree>
    <p:extLst>
      <p:ext uri="{BB962C8B-B14F-4D97-AF65-F5344CB8AC3E}">
        <p14:creationId xmlns:p14="http://schemas.microsoft.com/office/powerpoint/2010/main" val="4003618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1805" y="569066"/>
            <a:ext cx="10805218" cy="5655156"/>
          </a:xfrm>
        </p:spPr>
        <p:txBody>
          <a:bodyPr>
            <a:noAutofit/>
          </a:bodyPr>
          <a:lstStyle/>
          <a:p>
            <a:pPr marL="0" indent="0">
              <a:buNone/>
            </a:pPr>
            <a:r>
              <a:rPr lang="en-US" sz="6600" dirty="0" smtClean="0">
                <a:effectLst>
                  <a:outerShdw blurRad="38100" dist="38100" dir="2700000" algn="tl">
                    <a:srgbClr val="000000">
                      <a:alpha val="43137"/>
                    </a:srgbClr>
                  </a:outerShdw>
                </a:effectLst>
                <a:latin typeface="Twinkl" pitchFamily="50" charset="0"/>
              </a:rPr>
              <a:t>The categories are</a:t>
            </a:r>
            <a:r>
              <a:rPr lang="en-US" sz="6600" dirty="0" smtClean="0">
                <a:effectLst>
                  <a:outerShdw blurRad="38100" dist="38100" dir="2700000" algn="tl">
                    <a:srgbClr val="000000">
                      <a:alpha val="43137"/>
                    </a:srgbClr>
                  </a:outerShdw>
                </a:effectLst>
                <a:latin typeface="Twinkl" pitchFamily="50" charset="0"/>
              </a:rPr>
              <a:t>:</a:t>
            </a:r>
          </a:p>
          <a:p>
            <a:r>
              <a:rPr lang="en-US" sz="3200" b="1" dirty="0" smtClean="0">
                <a:latin typeface="Twinkl" pitchFamily="50" charset="0"/>
              </a:rPr>
              <a:t>Meanest character</a:t>
            </a:r>
          </a:p>
          <a:p>
            <a:r>
              <a:rPr lang="en-US" sz="3200" b="1" dirty="0" smtClean="0">
                <a:latin typeface="Twinkl" pitchFamily="50" charset="0"/>
              </a:rPr>
              <a:t>Kindest character</a:t>
            </a:r>
          </a:p>
          <a:p>
            <a:r>
              <a:rPr lang="en-US" sz="3200" b="1" dirty="0" smtClean="0">
                <a:latin typeface="Twinkl" pitchFamily="50" charset="0"/>
              </a:rPr>
              <a:t>Most embarrassing moment in a story</a:t>
            </a:r>
          </a:p>
          <a:p>
            <a:r>
              <a:rPr lang="en-US" sz="3200" b="1" dirty="0" smtClean="0">
                <a:latin typeface="Twinkl" pitchFamily="50" charset="0"/>
              </a:rPr>
              <a:t>Most exciting moment in a story</a:t>
            </a:r>
          </a:p>
          <a:p>
            <a:r>
              <a:rPr lang="en-US" sz="3200" b="1" dirty="0" smtClean="0">
                <a:latin typeface="Twinkl" pitchFamily="50" charset="0"/>
              </a:rPr>
              <a:t>Scariest story</a:t>
            </a:r>
          </a:p>
          <a:p>
            <a:r>
              <a:rPr lang="en-US" sz="3200" b="1" dirty="0" smtClean="0">
                <a:latin typeface="Twinkl" pitchFamily="50" charset="0"/>
              </a:rPr>
              <a:t>Funniest story</a:t>
            </a:r>
          </a:p>
          <a:p>
            <a:pPr marL="0" indent="0">
              <a:buNone/>
            </a:pPr>
            <a:endParaRPr lang="en-US" sz="2400" dirty="0" smtClean="0">
              <a:effectLst>
                <a:outerShdw blurRad="38100" dist="38100" dir="2700000" algn="tl">
                  <a:srgbClr val="000000">
                    <a:alpha val="43137"/>
                  </a:srgbClr>
                </a:outerShdw>
              </a:effectLst>
              <a:latin typeface="Twinkl" pitchFamily="50" charset="0"/>
            </a:endParaRPr>
          </a:p>
          <a:p>
            <a:pPr marL="0" indent="0">
              <a:buNone/>
            </a:pPr>
            <a:endParaRPr lang="en-US" sz="6600" dirty="0">
              <a:effectLst>
                <a:outerShdw blurRad="38100" dist="38100" dir="2700000" algn="tl">
                  <a:srgbClr val="000000">
                    <a:alpha val="43137"/>
                  </a:srgbClr>
                </a:outerShdw>
              </a:effectLst>
              <a:latin typeface="Twinkl" pitchFamily="50" charset="0"/>
            </a:endParaRPr>
          </a:p>
        </p:txBody>
      </p:sp>
    </p:spTree>
    <p:extLst>
      <p:ext uri="{BB962C8B-B14F-4D97-AF65-F5344CB8AC3E}">
        <p14:creationId xmlns:p14="http://schemas.microsoft.com/office/powerpoint/2010/main" val="23697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1765" y="569066"/>
            <a:ext cx="11165258" cy="5655156"/>
          </a:xfrm>
        </p:spPr>
        <p:txBody>
          <a:bodyPr>
            <a:normAutofit fontScale="25000" lnSpcReduction="20000"/>
          </a:bodyPr>
          <a:lstStyle/>
          <a:p>
            <a:pPr marL="0" indent="0">
              <a:buNone/>
            </a:pPr>
            <a:r>
              <a:rPr lang="en-US" sz="12800" dirty="0">
                <a:latin typeface="Twinkl" pitchFamily="50" charset="0"/>
              </a:rPr>
              <a:t>Y</a:t>
            </a:r>
            <a:r>
              <a:rPr lang="en-US" sz="12800" dirty="0" smtClean="0">
                <a:latin typeface="Twinkl" pitchFamily="50" charset="0"/>
              </a:rPr>
              <a:t>ou can write down and vote for a great example for each category and post it in the box. </a:t>
            </a:r>
          </a:p>
          <a:p>
            <a:pPr marL="0" indent="0">
              <a:buNone/>
            </a:pPr>
            <a:r>
              <a:rPr lang="en-US" sz="12800" dirty="0" smtClean="0">
                <a:latin typeface="Twinkl" pitchFamily="50" charset="0"/>
              </a:rPr>
              <a:t>E.g. Nastiest character – Mrs. Trunchball from Matilda</a:t>
            </a:r>
          </a:p>
          <a:p>
            <a:pPr marL="0" indent="0">
              <a:buNone/>
            </a:pPr>
            <a:endParaRPr lang="en-US" sz="12800" dirty="0" smtClean="0">
              <a:latin typeface="Twinkl" pitchFamily="50" charset="0"/>
            </a:endParaRPr>
          </a:p>
          <a:p>
            <a:pPr marL="0" indent="0">
              <a:buNone/>
            </a:pPr>
            <a:r>
              <a:rPr lang="en-US" sz="12800" dirty="0" smtClean="0">
                <a:latin typeface="Twinkl" pitchFamily="50" charset="0"/>
              </a:rPr>
              <a:t>There will be paper and pencils in the library if you need them.</a:t>
            </a:r>
          </a:p>
          <a:p>
            <a:pPr marL="0" indent="0">
              <a:buNone/>
            </a:pPr>
            <a:endParaRPr lang="en-US" sz="12800" dirty="0" smtClean="0">
              <a:latin typeface="Twinkl" pitchFamily="50" charset="0"/>
            </a:endParaRPr>
          </a:p>
          <a:p>
            <a:pPr marL="0" indent="0">
              <a:buNone/>
            </a:pPr>
            <a:r>
              <a:rPr lang="en-US" sz="12800" dirty="0" smtClean="0">
                <a:latin typeface="Twinkl" pitchFamily="50" charset="0"/>
              </a:rPr>
              <a:t>It is really important that you write your name on the back of the piece of paper because you might be lucky enough to be chosen to collect the award during our awards ceremony on Thursday.</a:t>
            </a:r>
          </a:p>
          <a:p>
            <a:pPr marL="0" indent="0">
              <a:buNone/>
            </a:pPr>
            <a:endParaRPr lang="en-US" sz="4800" dirty="0" smtClean="0">
              <a:latin typeface="Twinkl" pitchFamily="50" charset="0"/>
            </a:endParaRPr>
          </a:p>
          <a:p>
            <a:pPr marL="0" indent="0">
              <a:buNone/>
            </a:pPr>
            <a:r>
              <a:rPr lang="en-US" sz="8000" dirty="0" smtClean="0">
                <a:latin typeface="Twinkl" pitchFamily="50" charset="0"/>
              </a:rPr>
              <a:t> </a:t>
            </a:r>
            <a:endParaRPr lang="en-US" sz="8000" dirty="0">
              <a:latin typeface="Twinkl" pitchFamily="50" charset="0"/>
            </a:endParaRPr>
          </a:p>
        </p:txBody>
      </p:sp>
    </p:spTree>
    <p:extLst>
      <p:ext uri="{BB962C8B-B14F-4D97-AF65-F5344CB8AC3E}">
        <p14:creationId xmlns:p14="http://schemas.microsoft.com/office/powerpoint/2010/main" val="3596815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405780" y="476672"/>
            <a:ext cx="11165258" cy="5655156"/>
          </a:xfrm>
          <a:prstGeom prst="rect">
            <a:avLst/>
          </a:prstGeom>
        </p:spPr>
        <p:txBody>
          <a:bodyPr vert="horz" lIns="91440" tIns="45720" rIns="91440" bIns="45720" rtlCol="0">
            <a:noAutofit/>
          </a:bodyPr>
          <a:lstStyle>
            <a:lvl1pPr marL="283379" indent="-283379" algn="l" defTabSz="914126" rtl="0" eaLnBrk="1" latinLnBrk="0" hangingPunct="1">
              <a:lnSpc>
                <a:spcPct val="112000"/>
              </a:lnSpc>
              <a:spcBef>
                <a:spcPts val="900"/>
              </a:spcBef>
              <a:buFont typeface="Arial" panose="020B0604020202020204" pitchFamily="34" charset="0"/>
              <a:buChar char="•"/>
              <a:defRPr sz="1999" kern="1200" baseline="0">
                <a:solidFill>
                  <a:schemeClr val="tx1">
                    <a:lumMod val="85000"/>
                    <a:lumOff val="15000"/>
                  </a:schemeClr>
                </a:solidFill>
                <a:latin typeface="+mn-lt"/>
                <a:ea typeface="+mn-ea"/>
                <a:cs typeface="+mn-cs"/>
              </a:defRPr>
            </a:lvl1pPr>
            <a:lvl2pPr marL="685594" indent="-283379" algn="l" defTabSz="914126" rtl="0" eaLnBrk="1" latinLnBrk="0" hangingPunct="1">
              <a:lnSpc>
                <a:spcPct val="112000"/>
              </a:lnSpc>
              <a:spcBef>
                <a:spcPts val="900"/>
              </a:spcBef>
              <a:buFont typeface="Corbel" panose="020B0503020204020204" pitchFamily="34" charset="0"/>
              <a:buChar char="–"/>
              <a:defRPr sz="1799" kern="1200" baseline="0">
                <a:solidFill>
                  <a:schemeClr val="tx1">
                    <a:lumMod val="85000"/>
                    <a:lumOff val="15000"/>
                  </a:schemeClr>
                </a:solidFill>
                <a:latin typeface="+mn-lt"/>
                <a:ea typeface="+mn-ea"/>
                <a:cs typeface="+mn-cs"/>
              </a:defRPr>
            </a:lvl2pPr>
            <a:lvl3pPr marL="1142657" indent="-283379" algn="l" defTabSz="914126"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1599720" indent="-283379" algn="l" defTabSz="914126"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056783" indent="-283379" algn="l" defTabSz="914126"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513846" indent="-283379" algn="l" defTabSz="914126"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970908" indent="-283379" algn="l" defTabSz="914126" rtl="0" eaLnBrk="1" latinLnBrk="0" hangingPunct="1">
              <a:lnSpc>
                <a:spcPct val="112000"/>
              </a:lnSpc>
              <a:spcBef>
                <a:spcPts val="1300"/>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3427971" indent="-283379" algn="l" defTabSz="914126"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3885034" indent="-283379" algn="l" defTabSz="914126" rtl="0" eaLnBrk="1" latinLnBrk="0" hangingPunct="1">
              <a:lnSpc>
                <a:spcPct val="112000"/>
              </a:lnSpc>
              <a:spcBef>
                <a:spcPts val="13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9pPr>
          </a:lstStyle>
          <a:p>
            <a:pPr marL="0" indent="0">
              <a:buFont typeface="Arial" panose="020B0604020202020204" pitchFamily="34" charset="0"/>
              <a:buNone/>
            </a:pPr>
            <a:r>
              <a:rPr lang="en-US" sz="2800" dirty="0" smtClean="0">
                <a:latin typeface="Twinkl" pitchFamily="50" charset="0"/>
              </a:rPr>
              <a:t>The winners for each category will be announced on Thursday in a  special awards ceremony.</a:t>
            </a:r>
          </a:p>
          <a:p>
            <a:pPr marL="0" indent="0">
              <a:buFont typeface="Arial" panose="020B0604020202020204" pitchFamily="34" charset="0"/>
              <a:buNone/>
            </a:pPr>
            <a:r>
              <a:rPr lang="en-US" sz="2800" dirty="0" smtClean="0">
                <a:latin typeface="Twinkl" pitchFamily="50" charset="0"/>
              </a:rPr>
              <a:t>To make this extra special we would like you to dress up in something smart on World </a:t>
            </a:r>
            <a:r>
              <a:rPr lang="en-US" sz="2800" smtClean="0">
                <a:latin typeface="Twinkl" pitchFamily="50" charset="0"/>
              </a:rPr>
              <a:t>Book Day (NOT FANCY DRESS).</a:t>
            </a:r>
            <a:endParaRPr lang="en-US" sz="2800" dirty="0" smtClean="0">
              <a:latin typeface="Twinkl" pitchFamily="50" charset="0"/>
            </a:endParaRPr>
          </a:p>
          <a:p>
            <a:pPr marL="0" indent="0">
              <a:buFont typeface="Arial" panose="020B0604020202020204" pitchFamily="34" charset="0"/>
              <a:buNone/>
            </a:pPr>
            <a:endParaRPr lang="en-US" sz="2800" dirty="0" smtClean="0">
              <a:latin typeface="Twinkl" pitchFamily="50" charset="0"/>
            </a:endParaRPr>
          </a:p>
          <a:p>
            <a:pPr marL="0" indent="0">
              <a:buFont typeface="Arial" panose="020B0604020202020204" pitchFamily="34" charset="0"/>
              <a:buNone/>
            </a:pPr>
            <a:r>
              <a:rPr lang="en-US" sz="2800" dirty="0" smtClean="0">
                <a:latin typeface="Twinkl" pitchFamily="50" charset="0"/>
              </a:rPr>
              <a:t>                                         </a:t>
            </a:r>
            <a:r>
              <a:rPr lang="en-US" sz="4400" dirty="0" smtClean="0">
                <a:solidFill>
                  <a:srgbClr val="FF0000"/>
                </a:solidFill>
                <a:latin typeface="Twinkl" pitchFamily="50" charset="0"/>
              </a:rPr>
              <a:t>THURSDAY</a:t>
            </a:r>
          </a:p>
          <a:p>
            <a:pPr marL="0" indent="0">
              <a:buFont typeface="Arial" panose="020B0604020202020204" pitchFamily="34" charset="0"/>
              <a:buNone/>
            </a:pPr>
            <a:endParaRPr lang="en-US" sz="2800" dirty="0">
              <a:latin typeface="Twinkl" pitchFamily="50" charset="0"/>
            </a:endParaRPr>
          </a:p>
          <a:p>
            <a:pPr marL="0" indent="0">
              <a:buFont typeface="Arial" panose="020B0604020202020204" pitchFamily="34" charset="0"/>
              <a:buNone/>
            </a:pPr>
            <a:r>
              <a:rPr lang="en-US" sz="2800" dirty="0" smtClean="0">
                <a:latin typeface="Twinkl" pitchFamily="50" charset="0"/>
              </a:rPr>
              <a:t>Please wear school shoes.</a:t>
            </a:r>
          </a:p>
          <a:p>
            <a:pPr marL="0" indent="0">
              <a:buFont typeface="Arial" panose="020B0604020202020204" pitchFamily="34" charset="0"/>
              <a:buNone/>
            </a:pPr>
            <a:r>
              <a:rPr lang="en-US" sz="2800" dirty="0" smtClean="0">
                <a:latin typeface="Twinkl" pitchFamily="50" charset="0"/>
              </a:rPr>
              <a:t>More information on the school website.</a:t>
            </a:r>
          </a:p>
          <a:p>
            <a:pPr marL="0" indent="0">
              <a:buFont typeface="Arial" panose="020B0604020202020204" pitchFamily="34" charset="0"/>
              <a:buNone/>
            </a:pPr>
            <a:r>
              <a:rPr lang="en-US" sz="2800" dirty="0" smtClean="0">
                <a:latin typeface="Twinkl" pitchFamily="50" charset="0"/>
              </a:rPr>
              <a:t> </a:t>
            </a:r>
            <a:endParaRPr lang="en-US" sz="2800" dirty="0">
              <a:latin typeface="Twinkl" pitchFamily="50" charset="0"/>
            </a:endParaRPr>
          </a:p>
        </p:txBody>
      </p:sp>
      <p:sp>
        <p:nvSpPr>
          <p:cNvPr id="7" name="AutoShape 2" descr="Image result for children on oscars red carpet"/>
          <p:cNvSpPr>
            <a:spLocks noChangeAspect="1" noChangeArrowheads="1"/>
          </p:cNvSpPr>
          <p:nvPr/>
        </p:nvSpPr>
        <p:spPr bwMode="auto">
          <a:xfrm>
            <a:off x="-3175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9812561" y="3323452"/>
            <a:ext cx="2376264" cy="3583874"/>
          </a:xfrm>
          <a:prstGeom prst="rect">
            <a:avLst/>
          </a:prstGeom>
        </p:spPr>
      </p:pic>
      <p:pic>
        <p:nvPicPr>
          <p:cNvPr id="9" name="Picture 8"/>
          <p:cNvPicPr>
            <a:picLocks noChangeAspect="1"/>
          </p:cNvPicPr>
          <p:nvPr/>
        </p:nvPicPr>
        <p:blipFill>
          <a:blip r:embed="rId3"/>
          <a:stretch>
            <a:fillRect/>
          </a:stretch>
        </p:blipFill>
        <p:spPr>
          <a:xfrm>
            <a:off x="6865645" y="5013176"/>
            <a:ext cx="3382411" cy="1894150"/>
          </a:xfrm>
          <a:prstGeom prst="rect">
            <a:avLst/>
          </a:prstGeom>
        </p:spPr>
      </p:pic>
    </p:spTree>
    <p:extLst>
      <p:ext uri="{BB962C8B-B14F-4D97-AF65-F5344CB8AC3E}">
        <p14:creationId xmlns:p14="http://schemas.microsoft.com/office/powerpoint/2010/main" val="1484067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Headlines">
  <a:themeElements>
    <a:clrScheme name="Headlines">
      <a:dk1>
        <a:sysClr val="windowText" lastClr="000000"/>
      </a:dk1>
      <a:lt1>
        <a:sysClr val="window" lastClr="FFFFFF"/>
      </a:lt1>
      <a:dk2>
        <a:srgbClr val="1D1A1D"/>
      </a:dk2>
      <a:lt2>
        <a:srgbClr val="F5F5F5"/>
      </a:lt2>
      <a:accent1>
        <a:srgbClr val="439EB7"/>
      </a:accent1>
      <a:accent2>
        <a:srgbClr val="E28B55"/>
      </a:accent2>
      <a:accent3>
        <a:srgbClr val="DCB64D"/>
      </a:accent3>
      <a:accent4>
        <a:srgbClr val="4CA198"/>
      </a:accent4>
      <a:accent5>
        <a:srgbClr val="835B82"/>
      </a:accent5>
      <a:accent6>
        <a:srgbClr val="645135"/>
      </a:accent6>
      <a:hlink>
        <a:srgbClr val="439EB7"/>
      </a:hlink>
      <a:folHlink>
        <a:srgbClr val="835B82"/>
      </a:folHlink>
    </a:clrScheme>
    <a:fontScheme name="Headlines">
      <a:majorFont>
        <a:latin typeface="Century Schoolbook" panose="02040604050505020304"/>
        <a:ea typeface=""/>
        <a:cs typeface=""/>
        <a:font script="Jpan" typeface="メイリオ"/>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Headlines">
      <a:fillStyleLst>
        <a:solidFill>
          <a:schemeClr val="phClr"/>
        </a:solidFill>
        <a:solidFill>
          <a:schemeClr val="phClr">
            <a:tint val="67000"/>
            <a:satMod val="105000"/>
          </a:schemeClr>
        </a:solidFill>
        <a:gradFill rotWithShape="1">
          <a:gsLst>
            <a:gs pos="0">
              <a:schemeClr val="phClr">
                <a:tint val="100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6350" cap="flat" cmpd="sng" algn="in">
          <a:solidFill>
            <a:schemeClr val="phClr"/>
          </a:solidFill>
          <a:prstDash val="solid"/>
        </a:ln>
        <a:ln w="12700" cap="flat" cmpd="sng" algn="in">
          <a:solidFill>
            <a:schemeClr val="phClr"/>
          </a:solidFill>
          <a:prstDash val="solid"/>
        </a:ln>
        <a:ln w="19050" cap="flat" cmpd="sng" algn="in">
          <a:solidFill>
            <a:schemeClr val="phClr">
              <a:satMod val="150000"/>
            </a:schemeClr>
          </a:solidFill>
          <a:prstDash val="solid"/>
        </a:ln>
      </a:lnStyleLst>
      <a:effectStyleLst>
        <a:effectStyle>
          <a:effectLst/>
        </a:effectStyle>
        <a:effectStyle>
          <a:effectLst/>
        </a:effectStyle>
        <a:effectStyle>
          <a:effectLst>
            <a:innerShdw blurRad="88900" dist="25400" dir="10800000">
              <a:srgbClr val="000000">
                <a:alpha val="25000"/>
              </a:srgbClr>
            </a:innerShdw>
            <a:outerShdw blurRad="25400" dist="25400" dir="5400000" rotWithShape="0">
              <a:srgbClr val="FFFFFF">
                <a:alpha val="1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adlines" id="{3841520A-25F2-4EB8-BE4C-611DB5ABEED9}" vid="{ECD25A4C-D97E-4C12-84B1-63580BFFAEEB}"/>
    </a:ext>
  </a:extLst>
</a:theme>
</file>

<file path=ppt/theme/theme2.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BA2750EA-B7A8-4FA6-B68F-CA4FDFC4531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Headlines</Template>
  <TotalTime>0</TotalTime>
  <Words>286</Words>
  <Application>Microsoft Office PowerPoint</Application>
  <PresentationFormat>Custom</PresentationFormat>
  <Paragraphs>47</Paragraphs>
  <Slides>10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Century Gothic</vt:lpstr>
      <vt:lpstr>Century Schoolbook</vt:lpstr>
      <vt:lpstr>Corbel</vt:lpstr>
      <vt:lpstr>Twinkl</vt:lpstr>
      <vt:lpstr>Headlines</vt:lpstr>
      <vt:lpstr>Welcome to NJK’s World  Book Day  2017 Event News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2017-02-27T09:26:09Z</dcterms:created>
  <dcterms:modified xsi:type="dcterms:W3CDTF">2017-02-27T11:14:36Z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TC034606159991</vt:lpwstr>
  </property>
</Properties>
</file>