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5"/>
  </p:sldMasterIdLst>
  <p:sldIdLst>
    <p:sldId id="300" r:id="rId6"/>
    <p:sldId id="256" r:id="rId7"/>
    <p:sldId id="257" r:id="rId8"/>
    <p:sldId id="259" r:id="rId9"/>
    <p:sldId id="260" r:id="rId10"/>
    <p:sldId id="258" r:id="rId11"/>
    <p:sldId id="289" r:id="rId12"/>
    <p:sldId id="292" r:id="rId13"/>
    <p:sldId id="293" r:id="rId14"/>
    <p:sldId id="261" r:id="rId15"/>
    <p:sldId id="290" r:id="rId16"/>
    <p:sldId id="326" r:id="rId17"/>
    <p:sldId id="327" r:id="rId18"/>
    <p:sldId id="312" r:id="rId19"/>
    <p:sldId id="313" r:id="rId20"/>
    <p:sldId id="314" r:id="rId21"/>
    <p:sldId id="294" r:id="rId22"/>
    <p:sldId id="317" r:id="rId23"/>
    <p:sldId id="301" r:id="rId24"/>
    <p:sldId id="322" r:id="rId25"/>
    <p:sldId id="319" r:id="rId26"/>
    <p:sldId id="310" r:id="rId27"/>
    <p:sldId id="296" r:id="rId28"/>
    <p:sldId id="309" r:id="rId29"/>
    <p:sldId id="299" r:id="rId30"/>
    <p:sldId id="298" r:id="rId31"/>
    <p:sldId id="303" r:id="rId32"/>
    <p:sldId id="305" r:id="rId33"/>
    <p:sldId id="318" r:id="rId34"/>
    <p:sldId id="321" r:id="rId35"/>
    <p:sldId id="325" r:id="rId36"/>
    <p:sldId id="324" r:id="rId37"/>
    <p:sldId id="323" r:id="rId38"/>
    <p:sldId id="306" r:id="rId39"/>
    <p:sldId id="302" r:id="rId40"/>
    <p:sldId id="304" r:id="rId41"/>
    <p:sldId id="281" r:id="rId42"/>
    <p:sldId id="316" r:id="rId43"/>
    <p:sldId id="278" r:id="rId4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2CA6F7-857A-4253-22D9-6425570C01DA}" v="26" dt="2024-10-07T04:55:33.770"/>
    <p1510:client id="{7C5B9915-9755-E1E9-5567-F3AE2A463867}" v="12" dt="2024-10-07T07:46:46.4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0829" autoAdjust="0"/>
  </p:normalViewPr>
  <p:slideViewPr>
    <p:cSldViewPr snapToGrid="0">
      <p:cViewPr varScale="1">
        <p:scale>
          <a:sx n="76" d="100"/>
          <a:sy n="76" d="100"/>
        </p:scale>
        <p:origin x="94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 Berry" userId="4a0c0ff8-d6f4-4f11-b748-962dd0b96ec6" providerId="ADAL" clId="{C21579F3-A13B-4010-8A37-1B3520A28C58}"/>
    <pc:docChg chg="delSld modSld sldOrd">
      <pc:chgData name="F Berry" userId="4a0c0ff8-d6f4-4f11-b748-962dd0b96ec6" providerId="ADAL" clId="{C21579F3-A13B-4010-8A37-1B3520A28C58}" dt="2024-09-30T15:19:33.285" v="2" actId="47"/>
      <pc:docMkLst>
        <pc:docMk/>
      </pc:docMkLst>
      <pc:sldChg chg="del">
        <pc:chgData name="F Berry" userId="4a0c0ff8-d6f4-4f11-b748-962dd0b96ec6" providerId="ADAL" clId="{C21579F3-A13B-4010-8A37-1B3520A28C58}" dt="2024-09-30T15:19:33.285" v="2" actId="47"/>
        <pc:sldMkLst>
          <pc:docMk/>
          <pc:sldMk cId="720469328" sldId="308"/>
        </pc:sldMkLst>
      </pc:sldChg>
      <pc:sldChg chg="ord">
        <pc:chgData name="F Berry" userId="4a0c0ff8-d6f4-4f11-b748-962dd0b96ec6" providerId="ADAL" clId="{C21579F3-A13B-4010-8A37-1B3520A28C58}" dt="2024-09-30T15:18:24.581" v="1"/>
        <pc:sldMkLst>
          <pc:docMk/>
          <pc:sldMk cId="2278221078" sldId="310"/>
        </pc:sldMkLst>
      </pc:sldChg>
    </pc:docChg>
  </pc:docChgLst>
  <pc:docChgLst>
    <pc:chgData name="F Berry" userId="S::flb34@nortonprimary.worcs.sch.uk::4a0c0ff8-d6f4-4f11-b748-962dd0b96ec6" providerId="AD" clId="Web-{0B617F80-43BB-8A19-1BAE-D9F4D927BE51}"/>
    <pc:docChg chg="modSld">
      <pc:chgData name="F Berry" userId="S::flb34@nortonprimary.worcs.sch.uk::4a0c0ff8-d6f4-4f11-b748-962dd0b96ec6" providerId="AD" clId="Web-{0B617F80-43BB-8A19-1BAE-D9F4D927BE51}" dt="2024-10-01T07:48:48.336" v="45" actId="1076"/>
      <pc:docMkLst>
        <pc:docMk/>
      </pc:docMkLst>
      <pc:sldChg chg="modSp">
        <pc:chgData name="F Berry" userId="S::flb34@nortonprimary.worcs.sch.uk::4a0c0ff8-d6f4-4f11-b748-962dd0b96ec6" providerId="AD" clId="Web-{0B617F80-43BB-8A19-1BAE-D9F4D927BE51}" dt="2024-10-01T07:48:48.336" v="45" actId="1076"/>
        <pc:sldMkLst>
          <pc:docMk/>
          <pc:sldMk cId="1574147630" sldId="316"/>
        </pc:sldMkLst>
        <pc:spChg chg="mod">
          <ac:chgData name="F Berry" userId="S::flb34@nortonprimary.worcs.sch.uk::4a0c0ff8-d6f4-4f11-b748-962dd0b96ec6" providerId="AD" clId="Web-{0B617F80-43BB-8A19-1BAE-D9F4D927BE51}" dt="2024-10-01T07:48:41.070" v="44" actId="20577"/>
          <ac:spMkLst>
            <pc:docMk/>
            <pc:sldMk cId="1574147630" sldId="316"/>
            <ac:spMk id="4" creationId="{FEAB0EF2-3288-A95A-9AF8-59446FEBB3C4}"/>
          </ac:spMkLst>
        </pc:spChg>
        <pc:spChg chg="mod">
          <ac:chgData name="F Berry" userId="S::flb34@nortonprimary.worcs.sch.uk::4a0c0ff8-d6f4-4f11-b748-962dd0b96ec6" providerId="AD" clId="Web-{0B617F80-43BB-8A19-1BAE-D9F4D927BE51}" dt="2024-10-01T07:48:48.336" v="45" actId="1076"/>
          <ac:spMkLst>
            <pc:docMk/>
            <pc:sldMk cId="1574147630" sldId="316"/>
            <ac:spMk id="5" creationId="{2C4AFCF7-E309-6BAB-848A-DCDA766D1F98}"/>
          </ac:spMkLst>
        </pc:spChg>
      </pc:sldChg>
    </pc:docChg>
  </pc:docChgLst>
  <pc:docChgLst>
    <pc:chgData name="F Berry" userId="4a0c0ff8-d6f4-4f11-b748-962dd0b96ec6" providerId="ADAL" clId="{04048BFB-CCC1-4C47-B370-6E186F314861}"/>
    <pc:docChg chg="custSel addSld modSld">
      <pc:chgData name="F Berry" userId="4a0c0ff8-d6f4-4f11-b748-962dd0b96ec6" providerId="ADAL" clId="{04048BFB-CCC1-4C47-B370-6E186F314861}" dt="2024-08-02T09:35:14.154" v="5" actId="478"/>
      <pc:docMkLst>
        <pc:docMk/>
      </pc:docMkLst>
      <pc:sldChg chg="addSp delSp modSp new mod">
        <pc:chgData name="F Berry" userId="4a0c0ff8-d6f4-4f11-b748-962dd0b96ec6" providerId="ADAL" clId="{04048BFB-CCC1-4C47-B370-6E186F314861}" dt="2024-08-02T09:35:14.154" v="5" actId="478"/>
        <pc:sldMkLst>
          <pc:docMk/>
          <pc:sldMk cId="662374291" sldId="322"/>
        </pc:sldMkLst>
        <pc:spChg chg="del">
          <ac:chgData name="F Berry" userId="4a0c0ff8-d6f4-4f11-b748-962dd0b96ec6" providerId="ADAL" clId="{04048BFB-CCC1-4C47-B370-6E186F314861}" dt="2024-08-02T09:35:11.833" v="4" actId="478"/>
          <ac:spMkLst>
            <pc:docMk/>
            <pc:sldMk cId="662374291" sldId="322"/>
            <ac:spMk id="2" creationId="{F98BA64A-6DED-753B-F6D8-74A9C734E8B2}"/>
          </ac:spMkLst>
        </pc:spChg>
        <pc:spChg chg="del">
          <ac:chgData name="F Berry" userId="4a0c0ff8-d6f4-4f11-b748-962dd0b96ec6" providerId="ADAL" clId="{04048BFB-CCC1-4C47-B370-6E186F314861}" dt="2024-08-02T09:35:14.154" v="5" actId="478"/>
          <ac:spMkLst>
            <pc:docMk/>
            <pc:sldMk cId="662374291" sldId="322"/>
            <ac:spMk id="3" creationId="{252857C4-BE67-9ECD-15B2-BF87665B90F2}"/>
          </ac:spMkLst>
        </pc:spChg>
        <pc:picChg chg="add mod">
          <ac:chgData name="F Berry" userId="4a0c0ff8-d6f4-4f11-b748-962dd0b96ec6" providerId="ADAL" clId="{04048BFB-CCC1-4C47-B370-6E186F314861}" dt="2024-08-02T09:35:08.657" v="3" actId="14100"/>
          <ac:picMkLst>
            <pc:docMk/>
            <pc:sldMk cId="662374291" sldId="322"/>
            <ac:picMk id="5" creationId="{6D4DC582-AA74-7A4D-E062-4CCA6DC66454}"/>
          </ac:picMkLst>
        </pc:picChg>
      </pc:sldChg>
    </pc:docChg>
  </pc:docChgLst>
  <pc:docChgLst>
    <pc:chgData name="F Berry" userId="S::flb34@nortonprimary.worcs.sch.uk::4a0c0ff8-d6f4-4f11-b748-962dd0b96ec6" providerId="AD" clId="Web-{252CA6F7-857A-4253-22D9-6425570C01DA}"/>
    <pc:docChg chg="addSld delSld modSld sldOrd">
      <pc:chgData name="F Berry" userId="S::flb34@nortonprimary.worcs.sch.uk::4a0c0ff8-d6f4-4f11-b748-962dd0b96ec6" providerId="AD" clId="Web-{252CA6F7-857A-4253-22D9-6425570C01DA}" dt="2024-10-07T04:55:33.770" v="22" actId="1076"/>
      <pc:docMkLst>
        <pc:docMk/>
      </pc:docMkLst>
      <pc:sldChg chg="del">
        <pc:chgData name="F Berry" userId="S::flb34@nortonprimary.worcs.sch.uk::4a0c0ff8-d6f4-4f11-b748-962dd0b96ec6" providerId="AD" clId="Web-{252CA6F7-857A-4253-22D9-6425570C01DA}" dt="2024-10-07T04:41:03.736" v="0"/>
        <pc:sldMkLst>
          <pc:docMk/>
          <pc:sldMk cId="3235037301" sldId="295"/>
        </pc:sldMkLst>
      </pc:sldChg>
      <pc:sldChg chg="addSp delSp modSp new">
        <pc:chgData name="F Berry" userId="S::flb34@nortonprimary.worcs.sch.uk::4a0c0ff8-d6f4-4f11-b748-962dd0b96ec6" providerId="AD" clId="Web-{252CA6F7-857A-4253-22D9-6425570C01DA}" dt="2024-10-07T04:55:21.598" v="20" actId="1076"/>
        <pc:sldMkLst>
          <pc:docMk/>
          <pc:sldMk cId="1094405148" sldId="323"/>
        </pc:sldMkLst>
        <pc:spChg chg="del">
          <ac:chgData name="F Berry" userId="S::flb34@nortonprimary.worcs.sch.uk::4a0c0ff8-d6f4-4f11-b748-962dd0b96ec6" providerId="AD" clId="Web-{252CA6F7-857A-4253-22D9-6425570C01DA}" dt="2024-10-07T04:51:27.806" v="13"/>
          <ac:spMkLst>
            <pc:docMk/>
            <pc:sldMk cId="1094405148" sldId="323"/>
            <ac:spMk id="2" creationId="{F92FFE0E-B575-1A75-2810-8924B38DA577}"/>
          </ac:spMkLst>
        </pc:spChg>
        <pc:spChg chg="del">
          <ac:chgData name="F Berry" userId="S::flb34@nortonprimary.worcs.sch.uk::4a0c0ff8-d6f4-4f11-b748-962dd0b96ec6" providerId="AD" clId="Web-{252CA6F7-857A-4253-22D9-6425570C01DA}" dt="2024-10-07T04:55:13.020" v="17"/>
          <ac:spMkLst>
            <pc:docMk/>
            <pc:sldMk cId="1094405148" sldId="323"/>
            <ac:spMk id="3" creationId="{80C051B8-C6DA-B4ED-D1E6-71B4A805835D}"/>
          </ac:spMkLst>
        </pc:spChg>
        <pc:picChg chg="add mod ord">
          <ac:chgData name="F Berry" userId="S::flb34@nortonprimary.worcs.sch.uk::4a0c0ff8-d6f4-4f11-b748-962dd0b96ec6" providerId="AD" clId="Web-{252CA6F7-857A-4253-22D9-6425570C01DA}" dt="2024-10-07T04:55:21.598" v="20" actId="1076"/>
          <ac:picMkLst>
            <pc:docMk/>
            <pc:sldMk cId="1094405148" sldId="323"/>
            <ac:picMk id="4" creationId="{EC550D36-5EC7-B326-6D10-1164D14FA69F}"/>
          </ac:picMkLst>
        </pc:picChg>
      </pc:sldChg>
      <pc:sldChg chg="addSp delSp modSp new ord">
        <pc:chgData name="F Berry" userId="S::flb34@nortonprimary.worcs.sch.uk::4a0c0ff8-d6f4-4f11-b748-962dd0b96ec6" providerId="AD" clId="Web-{252CA6F7-857A-4253-22D9-6425570C01DA}" dt="2024-10-07T04:54:44.394" v="16"/>
        <pc:sldMkLst>
          <pc:docMk/>
          <pc:sldMk cId="652960538" sldId="324"/>
        </pc:sldMkLst>
        <pc:spChg chg="del">
          <ac:chgData name="F Berry" userId="S::flb34@nortonprimary.worcs.sch.uk::4a0c0ff8-d6f4-4f11-b748-962dd0b96ec6" providerId="AD" clId="Web-{252CA6F7-857A-4253-22D9-6425570C01DA}" dt="2024-10-07T04:45:50.308" v="9"/>
          <ac:spMkLst>
            <pc:docMk/>
            <pc:sldMk cId="652960538" sldId="324"/>
            <ac:spMk id="2" creationId="{B4916DAF-0D4E-D69A-3142-F1726E9D236C}"/>
          </ac:spMkLst>
        </pc:spChg>
        <pc:spChg chg="del">
          <ac:chgData name="F Berry" userId="S::flb34@nortonprimary.worcs.sch.uk::4a0c0ff8-d6f4-4f11-b748-962dd0b96ec6" providerId="AD" clId="Web-{252CA6F7-857A-4253-22D9-6425570C01DA}" dt="2024-10-07T04:45:46.964" v="8"/>
          <ac:spMkLst>
            <pc:docMk/>
            <pc:sldMk cId="652960538" sldId="324"/>
            <ac:spMk id="3" creationId="{61CC0472-CE0E-C468-F98B-76DE1FC0C2A3}"/>
          </ac:spMkLst>
        </pc:spChg>
        <pc:picChg chg="add mod ord">
          <ac:chgData name="F Berry" userId="S::flb34@nortonprimary.worcs.sch.uk::4a0c0ff8-d6f4-4f11-b748-962dd0b96ec6" providerId="AD" clId="Web-{252CA6F7-857A-4253-22D9-6425570C01DA}" dt="2024-10-07T04:45:58.886" v="12" actId="14100"/>
          <ac:picMkLst>
            <pc:docMk/>
            <pc:sldMk cId="652960538" sldId="324"/>
            <ac:picMk id="4" creationId="{018D0D65-AC1C-EEDE-6ECE-0357CA0BC968}"/>
          </ac:picMkLst>
        </pc:picChg>
      </pc:sldChg>
      <pc:sldChg chg="addSp delSp modSp new ord">
        <pc:chgData name="F Berry" userId="S::flb34@nortonprimary.worcs.sch.uk::4a0c0ff8-d6f4-4f11-b748-962dd0b96ec6" providerId="AD" clId="Web-{252CA6F7-857A-4253-22D9-6425570C01DA}" dt="2024-10-07T04:55:33.770" v="22" actId="1076"/>
        <pc:sldMkLst>
          <pc:docMk/>
          <pc:sldMk cId="1423420169" sldId="325"/>
        </pc:sldMkLst>
        <pc:spChg chg="del">
          <ac:chgData name="F Berry" userId="S::flb34@nortonprimary.worcs.sch.uk::4a0c0ff8-d6f4-4f11-b748-962dd0b96ec6" providerId="AD" clId="Web-{252CA6F7-857A-4253-22D9-6425570C01DA}" dt="2024-10-07T04:43:24.443" v="5"/>
          <ac:spMkLst>
            <pc:docMk/>
            <pc:sldMk cId="1423420169" sldId="325"/>
            <ac:spMk id="2" creationId="{6A1F6611-FFF9-4B51-B19F-C2D17F609B46}"/>
          </ac:spMkLst>
        </pc:spChg>
        <pc:spChg chg="del">
          <ac:chgData name="F Berry" userId="S::flb34@nortonprimary.worcs.sch.uk::4a0c0ff8-d6f4-4f11-b748-962dd0b96ec6" providerId="AD" clId="Web-{252CA6F7-857A-4253-22D9-6425570C01DA}" dt="2024-10-07T04:43:18.318" v="4"/>
          <ac:spMkLst>
            <pc:docMk/>
            <pc:sldMk cId="1423420169" sldId="325"/>
            <ac:spMk id="3" creationId="{4ABB0778-BD1D-E98F-28C3-7D2B76BA86FA}"/>
          </ac:spMkLst>
        </pc:spChg>
        <pc:picChg chg="add mod ord">
          <ac:chgData name="F Berry" userId="S::flb34@nortonprimary.worcs.sch.uk::4a0c0ff8-d6f4-4f11-b748-962dd0b96ec6" providerId="AD" clId="Web-{252CA6F7-857A-4253-22D9-6425570C01DA}" dt="2024-10-07T04:55:33.770" v="22" actId="1076"/>
          <ac:picMkLst>
            <pc:docMk/>
            <pc:sldMk cId="1423420169" sldId="325"/>
            <ac:picMk id="4" creationId="{6E299BE8-571E-D211-7623-3FBD4B331040}"/>
          </ac:picMkLst>
        </pc:picChg>
      </pc:sldChg>
    </pc:docChg>
  </pc:docChgLst>
  <pc:docChgLst>
    <pc:chgData name="F Berry" userId="S::flb34@nortonprimary.worcs.sch.uk::4a0c0ff8-d6f4-4f11-b748-962dd0b96ec6" providerId="AD" clId="Web-{7C5B9915-9755-E1E9-5567-F3AE2A463867}"/>
    <pc:docChg chg="addSld modSld">
      <pc:chgData name="F Berry" userId="S::flb34@nortonprimary.worcs.sch.uk::4a0c0ff8-d6f4-4f11-b748-962dd0b96ec6" providerId="AD" clId="Web-{7C5B9915-9755-E1E9-5567-F3AE2A463867}" dt="2024-10-07T07:46:46.400" v="11" actId="1076"/>
      <pc:docMkLst>
        <pc:docMk/>
      </pc:docMkLst>
      <pc:sldChg chg="addSp delSp modSp new">
        <pc:chgData name="F Berry" userId="S::flb34@nortonprimary.worcs.sch.uk::4a0c0ff8-d6f4-4f11-b748-962dd0b96ec6" providerId="AD" clId="Web-{7C5B9915-9755-E1E9-5567-F3AE2A463867}" dt="2024-10-07T07:46:12.570" v="4"/>
        <pc:sldMkLst>
          <pc:docMk/>
          <pc:sldMk cId="1252903139" sldId="326"/>
        </pc:sldMkLst>
        <pc:spChg chg="del">
          <ac:chgData name="F Berry" userId="S::flb34@nortonprimary.worcs.sch.uk::4a0c0ff8-d6f4-4f11-b748-962dd0b96ec6" providerId="AD" clId="Web-{7C5B9915-9755-E1E9-5567-F3AE2A463867}" dt="2024-10-07T07:46:12.570" v="4"/>
          <ac:spMkLst>
            <pc:docMk/>
            <pc:sldMk cId="1252903139" sldId="326"/>
            <ac:spMk id="2" creationId="{5906F0F7-BE9C-87F6-CBC2-874359676C4B}"/>
          </ac:spMkLst>
        </pc:spChg>
        <pc:spChg chg="del">
          <ac:chgData name="F Berry" userId="S::flb34@nortonprimary.worcs.sch.uk::4a0c0ff8-d6f4-4f11-b748-962dd0b96ec6" providerId="AD" clId="Web-{7C5B9915-9755-E1E9-5567-F3AE2A463867}" dt="2024-10-07T07:46:03.085" v="1"/>
          <ac:spMkLst>
            <pc:docMk/>
            <pc:sldMk cId="1252903139" sldId="326"/>
            <ac:spMk id="3" creationId="{ED6839B9-AE7B-207B-A709-950B7576EEB7}"/>
          </ac:spMkLst>
        </pc:spChg>
        <pc:picChg chg="add mod ord">
          <ac:chgData name="F Berry" userId="S::flb34@nortonprimary.worcs.sch.uk::4a0c0ff8-d6f4-4f11-b748-962dd0b96ec6" providerId="AD" clId="Web-{7C5B9915-9755-E1E9-5567-F3AE2A463867}" dt="2024-10-07T07:46:08.148" v="3" actId="1076"/>
          <ac:picMkLst>
            <pc:docMk/>
            <pc:sldMk cId="1252903139" sldId="326"/>
            <ac:picMk id="4" creationId="{3D0EBB5D-CAE0-4E9A-D621-B10B916B6772}"/>
          </ac:picMkLst>
        </pc:picChg>
      </pc:sldChg>
      <pc:sldChg chg="addSp delSp modSp new">
        <pc:chgData name="F Berry" userId="S::flb34@nortonprimary.worcs.sch.uk::4a0c0ff8-d6f4-4f11-b748-962dd0b96ec6" providerId="AD" clId="Web-{7C5B9915-9755-E1E9-5567-F3AE2A463867}" dt="2024-10-07T07:46:46.400" v="11" actId="1076"/>
        <pc:sldMkLst>
          <pc:docMk/>
          <pc:sldMk cId="729845050" sldId="327"/>
        </pc:sldMkLst>
        <pc:spChg chg="del">
          <ac:chgData name="F Berry" userId="S::flb34@nortonprimary.worcs.sch.uk::4a0c0ff8-d6f4-4f11-b748-962dd0b96ec6" providerId="AD" clId="Web-{7C5B9915-9755-E1E9-5567-F3AE2A463867}" dt="2024-10-07T07:46:39.431" v="7"/>
          <ac:spMkLst>
            <pc:docMk/>
            <pc:sldMk cId="729845050" sldId="327"/>
            <ac:spMk id="2" creationId="{94B2B41D-6F87-3587-37B9-8AD6630519D8}"/>
          </ac:spMkLst>
        </pc:spChg>
        <pc:spChg chg="del">
          <ac:chgData name="F Berry" userId="S::flb34@nortonprimary.worcs.sch.uk::4a0c0ff8-d6f4-4f11-b748-962dd0b96ec6" providerId="AD" clId="Web-{7C5B9915-9755-E1E9-5567-F3AE2A463867}" dt="2024-10-07T07:46:37.275" v="6"/>
          <ac:spMkLst>
            <pc:docMk/>
            <pc:sldMk cId="729845050" sldId="327"/>
            <ac:spMk id="3" creationId="{ABE1F197-E083-68BE-3101-43F2A9EE2F68}"/>
          </ac:spMkLst>
        </pc:spChg>
        <pc:picChg chg="add mod ord">
          <ac:chgData name="F Berry" userId="S::flb34@nortonprimary.worcs.sch.uk::4a0c0ff8-d6f4-4f11-b748-962dd0b96ec6" providerId="AD" clId="Web-{7C5B9915-9755-E1E9-5567-F3AE2A463867}" dt="2024-10-07T07:46:46.400" v="11" actId="1076"/>
          <ac:picMkLst>
            <pc:docMk/>
            <pc:sldMk cId="729845050" sldId="327"/>
            <ac:picMk id="4" creationId="{7BE77610-72A3-C8F8-3EE6-A31F76145BC4}"/>
          </ac:picMkLst>
        </pc:picChg>
      </pc:sldChg>
    </pc:docChg>
  </pc:docChgLst>
  <pc:docChgLst>
    <pc:chgData name="F Berry" userId="4a0c0ff8-d6f4-4f11-b748-962dd0b96ec6" providerId="ADAL" clId="{BBF27D00-597D-4EFB-BBC3-BE47F984928B}"/>
    <pc:docChg chg="undo custSel addSld delSld modSld sldOrd">
      <pc:chgData name="F Berry" userId="4a0c0ff8-d6f4-4f11-b748-962dd0b96ec6" providerId="ADAL" clId="{BBF27D00-597D-4EFB-BBC3-BE47F984928B}" dt="2024-07-15T13:51:56.534" v="96" actId="47"/>
      <pc:docMkLst>
        <pc:docMk/>
      </pc:docMkLst>
      <pc:sldChg chg="del">
        <pc:chgData name="F Berry" userId="4a0c0ff8-d6f4-4f11-b748-962dd0b96ec6" providerId="ADAL" clId="{BBF27D00-597D-4EFB-BBC3-BE47F984928B}" dt="2024-07-15T13:40:12.879" v="1" actId="47"/>
        <pc:sldMkLst>
          <pc:docMk/>
          <pc:sldMk cId="166326454" sldId="291"/>
        </pc:sldMkLst>
      </pc:sldChg>
      <pc:sldChg chg="addSp delSp modSp mod">
        <pc:chgData name="F Berry" userId="4a0c0ff8-d6f4-4f11-b748-962dd0b96ec6" providerId="ADAL" clId="{BBF27D00-597D-4EFB-BBC3-BE47F984928B}" dt="2024-07-15T13:46:04.462" v="61" actId="14100"/>
        <pc:sldMkLst>
          <pc:docMk/>
          <pc:sldMk cId="3627143911" sldId="296"/>
        </pc:sldMkLst>
        <pc:spChg chg="add del mod">
          <ac:chgData name="F Berry" userId="4a0c0ff8-d6f4-4f11-b748-962dd0b96ec6" providerId="ADAL" clId="{BBF27D00-597D-4EFB-BBC3-BE47F984928B}" dt="2024-07-15T13:46:01.521" v="60" actId="478"/>
          <ac:spMkLst>
            <pc:docMk/>
            <pc:sldMk cId="3627143911" sldId="296"/>
            <ac:spMk id="5" creationId="{EE2AF968-5FDC-7411-5F5E-A765CB210663}"/>
          </ac:spMkLst>
        </pc:spChg>
        <pc:picChg chg="del">
          <ac:chgData name="F Berry" userId="4a0c0ff8-d6f4-4f11-b748-962dd0b96ec6" providerId="ADAL" clId="{BBF27D00-597D-4EFB-BBC3-BE47F984928B}" dt="2024-07-15T13:45:58.377" v="58" actId="478"/>
          <ac:picMkLst>
            <pc:docMk/>
            <pc:sldMk cId="3627143911" sldId="296"/>
            <ac:picMk id="4" creationId="{00000000-0000-0000-0000-000000000000}"/>
          </ac:picMkLst>
        </pc:picChg>
        <pc:picChg chg="add mod">
          <ac:chgData name="F Berry" userId="4a0c0ff8-d6f4-4f11-b748-962dd0b96ec6" providerId="ADAL" clId="{BBF27D00-597D-4EFB-BBC3-BE47F984928B}" dt="2024-07-15T13:46:04.462" v="61" actId="14100"/>
          <ac:picMkLst>
            <pc:docMk/>
            <pc:sldMk cId="3627143911" sldId="296"/>
            <ac:picMk id="6" creationId="{5CBEA2CD-D498-BF2F-C2C0-9D1EB4829B2A}"/>
          </ac:picMkLst>
        </pc:picChg>
      </pc:sldChg>
      <pc:sldChg chg="ord">
        <pc:chgData name="F Berry" userId="4a0c0ff8-d6f4-4f11-b748-962dd0b96ec6" providerId="ADAL" clId="{BBF27D00-597D-4EFB-BBC3-BE47F984928B}" dt="2024-07-15T13:46:31.069" v="66"/>
        <pc:sldMkLst>
          <pc:docMk/>
          <pc:sldMk cId="2208309232" sldId="299"/>
        </pc:sldMkLst>
      </pc:sldChg>
      <pc:sldChg chg="addSp delSp modSp mod ord">
        <pc:chgData name="F Berry" userId="4a0c0ff8-d6f4-4f11-b748-962dd0b96ec6" providerId="ADAL" clId="{BBF27D00-597D-4EFB-BBC3-BE47F984928B}" dt="2024-07-15T13:47:30.428" v="74"/>
        <pc:sldMkLst>
          <pc:docMk/>
          <pc:sldMk cId="1945793651" sldId="305"/>
        </pc:sldMkLst>
        <pc:picChg chg="add mod">
          <ac:chgData name="F Berry" userId="4a0c0ff8-d6f4-4f11-b748-962dd0b96ec6" providerId="ADAL" clId="{BBF27D00-597D-4EFB-BBC3-BE47F984928B}" dt="2024-07-15T13:47:21.077" v="70" actId="14100"/>
          <ac:picMkLst>
            <pc:docMk/>
            <pc:sldMk cId="1945793651" sldId="305"/>
            <ac:picMk id="3" creationId="{ED32B48B-42B0-8691-A3D9-85BCC6B592F6}"/>
          </ac:picMkLst>
        </pc:picChg>
        <pc:picChg chg="del">
          <ac:chgData name="F Berry" userId="4a0c0ff8-d6f4-4f11-b748-962dd0b96ec6" providerId="ADAL" clId="{BBF27D00-597D-4EFB-BBC3-BE47F984928B}" dt="2024-07-15T13:45:37.605" v="55" actId="478"/>
          <ac:picMkLst>
            <pc:docMk/>
            <pc:sldMk cId="1945793651" sldId="305"/>
            <ac:picMk id="4" creationId="{00000000-0000-0000-0000-000000000000}"/>
          </ac:picMkLst>
        </pc:picChg>
      </pc:sldChg>
      <pc:sldChg chg="del">
        <pc:chgData name="F Berry" userId="4a0c0ff8-d6f4-4f11-b748-962dd0b96ec6" providerId="ADAL" clId="{BBF27D00-597D-4EFB-BBC3-BE47F984928B}" dt="2024-07-15T13:46:43.624" v="67" actId="47"/>
        <pc:sldMkLst>
          <pc:docMk/>
          <pc:sldMk cId="3511053286" sldId="307"/>
        </pc:sldMkLst>
      </pc:sldChg>
      <pc:sldChg chg="ord">
        <pc:chgData name="F Berry" userId="4a0c0ff8-d6f4-4f11-b748-962dd0b96ec6" providerId="ADAL" clId="{BBF27D00-597D-4EFB-BBC3-BE47F984928B}" dt="2024-07-15T13:45:42.458" v="57"/>
        <pc:sldMkLst>
          <pc:docMk/>
          <pc:sldMk cId="720469328" sldId="308"/>
        </pc:sldMkLst>
      </pc:sldChg>
      <pc:sldChg chg="del">
        <pc:chgData name="F Berry" userId="4a0c0ff8-d6f4-4f11-b748-962dd0b96ec6" providerId="ADAL" clId="{BBF27D00-597D-4EFB-BBC3-BE47F984928B}" dt="2024-07-15T10:39:16.060" v="0" actId="47"/>
        <pc:sldMkLst>
          <pc:docMk/>
          <pc:sldMk cId="626938746" sldId="311"/>
        </pc:sldMkLst>
      </pc:sldChg>
      <pc:sldChg chg="add del">
        <pc:chgData name="F Berry" userId="4a0c0ff8-d6f4-4f11-b748-962dd0b96ec6" providerId="ADAL" clId="{BBF27D00-597D-4EFB-BBC3-BE47F984928B}" dt="2024-07-15T13:46:22.790" v="64" actId="47"/>
        <pc:sldMkLst>
          <pc:docMk/>
          <pc:sldMk cId="4290389159" sldId="315"/>
        </pc:sldMkLst>
      </pc:sldChg>
      <pc:sldChg chg="addSp delSp modSp new mod">
        <pc:chgData name="F Berry" userId="4a0c0ff8-d6f4-4f11-b748-962dd0b96ec6" providerId="ADAL" clId="{BBF27D00-597D-4EFB-BBC3-BE47F984928B}" dt="2024-07-15T13:44:30.195" v="54" actId="1076"/>
        <pc:sldMkLst>
          <pc:docMk/>
          <pc:sldMk cId="1912830228" sldId="317"/>
        </pc:sldMkLst>
        <pc:spChg chg="mod">
          <ac:chgData name="F Berry" userId="4a0c0ff8-d6f4-4f11-b748-962dd0b96ec6" providerId="ADAL" clId="{BBF27D00-597D-4EFB-BBC3-BE47F984928B}" dt="2024-07-15T13:40:30.713" v="34" actId="20577"/>
          <ac:spMkLst>
            <pc:docMk/>
            <pc:sldMk cId="1912830228" sldId="317"/>
            <ac:spMk id="2" creationId="{C8DBC671-2CD6-1B10-DAF8-E71455C9026B}"/>
          </ac:spMkLst>
        </pc:spChg>
        <pc:spChg chg="del">
          <ac:chgData name="F Berry" userId="4a0c0ff8-d6f4-4f11-b748-962dd0b96ec6" providerId="ADAL" clId="{BBF27D00-597D-4EFB-BBC3-BE47F984928B}" dt="2024-07-15T13:43:05.690" v="35" actId="22"/>
          <ac:spMkLst>
            <pc:docMk/>
            <pc:sldMk cId="1912830228" sldId="317"/>
            <ac:spMk id="3" creationId="{5A30D2A9-F5E9-0A67-DF76-4A9B589FC573}"/>
          </ac:spMkLst>
        </pc:spChg>
        <pc:picChg chg="add mod ord">
          <ac:chgData name="F Berry" userId="4a0c0ff8-d6f4-4f11-b748-962dd0b96ec6" providerId="ADAL" clId="{BBF27D00-597D-4EFB-BBC3-BE47F984928B}" dt="2024-07-15T13:43:59.749" v="47" actId="14100"/>
          <ac:picMkLst>
            <pc:docMk/>
            <pc:sldMk cId="1912830228" sldId="317"/>
            <ac:picMk id="5" creationId="{B3A31AF3-FB16-D8C2-6FDE-B50DC1FCF389}"/>
          </ac:picMkLst>
        </pc:picChg>
        <pc:picChg chg="add mod">
          <ac:chgData name="F Berry" userId="4a0c0ff8-d6f4-4f11-b748-962dd0b96ec6" providerId="ADAL" clId="{BBF27D00-597D-4EFB-BBC3-BE47F984928B}" dt="2024-07-15T13:44:07.612" v="51" actId="1076"/>
          <ac:picMkLst>
            <pc:docMk/>
            <pc:sldMk cId="1912830228" sldId="317"/>
            <ac:picMk id="7" creationId="{2FD1A227-9D6E-B606-56F4-7BF438C9AE50}"/>
          </ac:picMkLst>
        </pc:picChg>
        <pc:picChg chg="add mod">
          <ac:chgData name="F Berry" userId="4a0c0ff8-d6f4-4f11-b748-962dd0b96ec6" providerId="ADAL" clId="{BBF27D00-597D-4EFB-BBC3-BE47F984928B}" dt="2024-07-15T13:44:03.762" v="49" actId="1076"/>
          <ac:picMkLst>
            <pc:docMk/>
            <pc:sldMk cId="1912830228" sldId="317"/>
            <ac:picMk id="9" creationId="{FB4D65E4-D0D0-BF23-A515-0C6B682B797B}"/>
          </ac:picMkLst>
        </pc:picChg>
        <pc:picChg chg="add mod">
          <ac:chgData name="F Berry" userId="4a0c0ff8-d6f4-4f11-b748-962dd0b96ec6" providerId="ADAL" clId="{BBF27D00-597D-4EFB-BBC3-BE47F984928B}" dt="2024-07-15T13:44:30.195" v="54" actId="1076"/>
          <ac:picMkLst>
            <pc:docMk/>
            <pc:sldMk cId="1912830228" sldId="317"/>
            <ac:picMk id="11" creationId="{3E6B3E69-4981-2B53-4916-822153B43FE5}"/>
          </ac:picMkLst>
        </pc:picChg>
      </pc:sldChg>
      <pc:sldChg chg="addSp delSp new mod ord">
        <pc:chgData name="F Berry" userId="4a0c0ff8-d6f4-4f11-b748-962dd0b96ec6" providerId="ADAL" clId="{BBF27D00-597D-4EFB-BBC3-BE47F984928B}" dt="2024-07-15T13:48:19.359" v="82"/>
        <pc:sldMkLst>
          <pc:docMk/>
          <pc:sldMk cId="3421317339" sldId="318"/>
        </pc:sldMkLst>
        <pc:spChg chg="del">
          <ac:chgData name="F Berry" userId="4a0c0ff8-d6f4-4f11-b748-962dd0b96ec6" providerId="ADAL" clId="{BBF27D00-597D-4EFB-BBC3-BE47F984928B}" dt="2024-07-15T13:48:11.579" v="79" actId="478"/>
          <ac:spMkLst>
            <pc:docMk/>
            <pc:sldMk cId="3421317339" sldId="318"/>
            <ac:spMk id="2" creationId="{CB252FC0-9F22-386B-82C3-94614D227378}"/>
          </ac:spMkLst>
        </pc:spChg>
        <pc:spChg chg="del">
          <ac:chgData name="F Berry" userId="4a0c0ff8-d6f4-4f11-b748-962dd0b96ec6" providerId="ADAL" clId="{BBF27D00-597D-4EFB-BBC3-BE47F984928B}" dt="2024-07-15T13:48:13.852" v="80" actId="478"/>
          <ac:spMkLst>
            <pc:docMk/>
            <pc:sldMk cId="3421317339" sldId="318"/>
            <ac:spMk id="3" creationId="{68EFC74B-5050-74C0-E872-FF346DC3834C}"/>
          </ac:spMkLst>
        </pc:spChg>
        <pc:picChg chg="add">
          <ac:chgData name="F Berry" userId="4a0c0ff8-d6f4-4f11-b748-962dd0b96ec6" providerId="ADAL" clId="{BBF27D00-597D-4EFB-BBC3-BE47F984928B}" dt="2024-07-15T13:48:07.889" v="78" actId="22"/>
          <ac:picMkLst>
            <pc:docMk/>
            <pc:sldMk cId="3421317339" sldId="318"/>
            <ac:picMk id="5" creationId="{CCE807B2-55D5-4961-864F-7677CC5EB720}"/>
          </ac:picMkLst>
        </pc:picChg>
      </pc:sldChg>
      <pc:sldChg chg="addSp delSp modSp new mod ord">
        <pc:chgData name="F Berry" userId="4a0c0ff8-d6f4-4f11-b748-962dd0b96ec6" providerId="ADAL" clId="{BBF27D00-597D-4EFB-BBC3-BE47F984928B}" dt="2024-07-15T13:50:05.558" v="94" actId="14100"/>
        <pc:sldMkLst>
          <pc:docMk/>
          <pc:sldMk cId="3120042278" sldId="319"/>
        </pc:sldMkLst>
        <pc:spChg chg="del">
          <ac:chgData name="F Berry" userId="4a0c0ff8-d6f4-4f11-b748-962dd0b96ec6" providerId="ADAL" clId="{BBF27D00-597D-4EFB-BBC3-BE47F984928B}" dt="2024-07-15T13:49:59.728" v="91" actId="478"/>
          <ac:spMkLst>
            <pc:docMk/>
            <pc:sldMk cId="3120042278" sldId="319"/>
            <ac:spMk id="2" creationId="{7BEFF6B9-D3D0-BC8C-F06A-F7724E777CE4}"/>
          </ac:spMkLst>
        </pc:spChg>
        <pc:spChg chg="del">
          <ac:chgData name="F Berry" userId="4a0c0ff8-d6f4-4f11-b748-962dd0b96ec6" providerId="ADAL" clId="{BBF27D00-597D-4EFB-BBC3-BE47F984928B}" dt="2024-07-15T13:49:57.895" v="90" actId="22"/>
          <ac:spMkLst>
            <pc:docMk/>
            <pc:sldMk cId="3120042278" sldId="319"/>
            <ac:spMk id="3" creationId="{DB2E6155-9D93-38FB-22F4-FC058481F374}"/>
          </ac:spMkLst>
        </pc:spChg>
        <pc:picChg chg="add mod ord">
          <ac:chgData name="F Berry" userId="4a0c0ff8-d6f4-4f11-b748-962dd0b96ec6" providerId="ADAL" clId="{BBF27D00-597D-4EFB-BBC3-BE47F984928B}" dt="2024-07-15T13:50:05.558" v="94" actId="14100"/>
          <ac:picMkLst>
            <pc:docMk/>
            <pc:sldMk cId="3120042278" sldId="319"/>
            <ac:picMk id="5" creationId="{B3884582-7514-BDFF-7F6F-3F682A47F632}"/>
          </ac:picMkLst>
        </pc:picChg>
      </pc:sldChg>
      <pc:sldChg chg="new del">
        <pc:chgData name="F Berry" userId="4a0c0ff8-d6f4-4f11-b748-962dd0b96ec6" providerId="ADAL" clId="{BBF27D00-597D-4EFB-BBC3-BE47F984928B}" dt="2024-07-15T13:51:03.508" v="95" actId="47"/>
        <pc:sldMkLst>
          <pc:docMk/>
          <pc:sldMk cId="3097501686" sldId="320"/>
        </pc:sldMkLst>
      </pc:sldChg>
      <pc:sldChg chg="addSp delSp new mod">
        <pc:chgData name="F Berry" userId="4a0c0ff8-d6f4-4f11-b748-962dd0b96ec6" providerId="ADAL" clId="{BBF27D00-597D-4EFB-BBC3-BE47F984928B}" dt="2024-07-15T13:49:29.750" v="87" actId="478"/>
        <pc:sldMkLst>
          <pc:docMk/>
          <pc:sldMk cId="2851745383" sldId="321"/>
        </pc:sldMkLst>
        <pc:spChg chg="del">
          <ac:chgData name="F Berry" userId="4a0c0ff8-d6f4-4f11-b748-962dd0b96ec6" providerId="ADAL" clId="{BBF27D00-597D-4EFB-BBC3-BE47F984928B}" dt="2024-07-15T13:49:27.921" v="86" actId="478"/>
          <ac:spMkLst>
            <pc:docMk/>
            <pc:sldMk cId="2851745383" sldId="321"/>
            <ac:spMk id="2" creationId="{68B8A642-6321-4666-43CF-F44626A3A769}"/>
          </ac:spMkLst>
        </pc:spChg>
        <pc:spChg chg="del">
          <ac:chgData name="F Berry" userId="4a0c0ff8-d6f4-4f11-b748-962dd0b96ec6" providerId="ADAL" clId="{BBF27D00-597D-4EFB-BBC3-BE47F984928B}" dt="2024-07-15T13:49:29.750" v="87" actId="478"/>
          <ac:spMkLst>
            <pc:docMk/>
            <pc:sldMk cId="2851745383" sldId="321"/>
            <ac:spMk id="3" creationId="{2EA238E1-4D9D-DF35-EE64-333B026182EC}"/>
          </ac:spMkLst>
        </pc:spChg>
        <pc:picChg chg="add">
          <ac:chgData name="F Berry" userId="4a0c0ff8-d6f4-4f11-b748-962dd0b96ec6" providerId="ADAL" clId="{BBF27D00-597D-4EFB-BBC3-BE47F984928B}" dt="2024-07-15T13:49:24.970" v="85" actId="22"/>
          <ac:picMkLst>
            <pc:docMk/>
            <pc:sldMk cId="2851745383" sldId="321"/>
            <ac:picMk id="5" creationId="{86DB9235-7DD7-092F-39F0-815C85C32F75}"/>
          </ac:picMkLst>
        </pc:picChg>
      </pc:sldChg>
      <pc:sldChg chg="new del">
        <pc:chgData name="F Berry" userId="4a0c0ff8-d6f4-4f11-b748-962dd0b96ec6" providerId="ADAL" clId="{BBF27D00-597D-4EFB-BBC3-BE47F984928B}" dt="2024-07-15T13:51:56.534" v="96" actId="47"/>
        <pc:sldMkLst>
          <pc:docMk/>
          <pc:sldMk cId="378267318" sldId="322"/>
        </pc:sldMkLst>
      </pc:sldChg>
    </pc:docChg>
  </pc:docChgLst>
  <pc:docChgLst>
    <pc:chgData name="F Berry" userId="4a0c0ff8-d6f4-4f11-b748-962dd0b96ec6" providerId="ADAL" clId="{D75A2002-CA51-4645-96C2-465F87F9A94A}"/>
    <pc:docChg chg="custSel addSld delSld modSld">
      <pc:chgData name="F Berry" userId="4a0c0ff8-d6f4-4f11-b748-962dd0b96ec6" providerId="ADAL" clId="{D75A2002-CA51-4645-96C2-465F87F9A94A}" dt="2024-06-10T07:48:18.932" v="31" actId="1076"/>
      <pc:docMkLst>
        <pc:docMk/>
      </pc:docMkLst>
      <pc:sldChg chg="addSp delSp modSp mod">
        <pc:chgData name="F Berry" userId="4a0c0ff8-d6f4-4f11-b748-962dd0b96ec6" providerId="ADAL" clId="{D75A2002-CA51-4645-96C2-465F87F9A94A}" dt="2024-06-10T07:47:03.070" v="9" actId="478"/>
        <pc:sldMkLst>
          <pc:docMk/>
          <pc:sldMk cId="1194125802" sldId="281"/>
        </pc:sldMkLst>
        <pc:spChg chg="del mod">
          <ac:chgData name="F Berry" userId="4a0c0ff8-d6f4-4f11-b748-962dd0b96ec6" providerId="ADAL" clId="{D75A2002-CA51-4645-96C2-465F87F9A94A}" dt="2024-06-10T07:47:03.070" v="9" actId="478"/>
          <ac:spMkLst>
            <pc:docMk/>
            <pc:sldMk cId="1194125802" sldId="281"/>
            <ac:spMk id="3" creationId="{4B33F476-F2C1-493F-A2A1-03765B400BD9}"/>
          </ac:spMkLst>
        </pc:spChg>
        <pc:spChg chg="add mod">
          <ac:chgData name="F Berry" userId="4a0c0ff8-d6f4-4f11-b748-962dd0b96ec6" providerId="ADAL" clId="{D75A2002-CA51-4645-96C2-465F87F9A94A}" dt="2024-06-10T07:46:52.696" v="6" actId="1076"/>
          <ac:spMkLst>
            <pc:docMk/>
            <pc:sldMk cId="1194125802" sldId="281"/>
            <ac:spMk id="4" creationId="{67A25CAF-F58C-FD41-245B-396FBFB75249}"/>
          </ac:spMkLst>
        </pc:spChg>
        <pc:spChg chg="add mod">
          <ac:chgData name="F Berry" userId="4a0c0ff8-d6f4-4f11-b748-962dd0b96ec6" providerId="ADAL" clId="{D75A2002-CA51-4645-96C2-465F87F9A94A}" dt="2024-06-10T07:47:03.070" v="9" actId="478"/>
          <ac:spMkLst>
            <pc:docMk/>
            <pc:sldMk cId="1194125802" sldId="281"/>
            <ac:spMk id="6" creationId="{64A5A671-6B31-2CAD-D088-A28709F1D65B}"/>
          </ac:spMkLst>
        </pc:spChg>
      </pc:sldChg>
      <pc:sldChg chg="addSp delSp new mod">
        <pc:chgData name="F Berry" userId="4a0c0ff8-d6f4-4f11-b748-962dd0b96ec6" providerId="ADAL" clId="{D75A2002-CA51-4645-96C2-465F87F9A94A}" dt="2024-06-10T07:46:10.750" v="3" actId="478"/>
        <pc:sldMkLst>
          <pc:docMk/>
          <pc:sldMk cId="4290389159" sldId="315"/>
        </pc:sldMkLst>
        <pc:spChg chg="del">
          <ac:chgData name="F Berry" userId="4a0c0ff8-d6f4-4f11-b748-962dd0b96ec6" providerId="ADAL" clId="{D75A2002-CA51-4645-96C2-465F87F9A94A}" dt="2024-06-10T07:46:10.750" v="3" actId="478"/>
          <ac:spMkLst>
            <pc:docMk/>
            <pc:sldMk cId="4290389159" sldId="315"/>
            <ac:spMk id="2" creationId="{3604ACD6-FF2F-6F3D-9E7A-C62DA2BAD68E}"/>
          </ac:spMkLst>
        </pc:spChg>
        <pc:spChg chg="del">
          <ac:chgData name="F Berry" userId="4a0c0ff8-d6f4-4f11-b748-962dd0b96ec6" providerId="ADAL" clId="{D75A2002-CA51-4645-96C2-465F87F9A94A}" dt="2024-06-10T07:46:08.859" v="2" actId="478"/>
          <ac:spMkLst>
            <pc:docMk/>
            <pc:sldMk cId="4290389159" sldId="315"/>
            <ac:spMk id="3" creationId="{6BE43363-53C4-D1EE-253F-786CAD1C5855}"/>
          </ac:spMkLst>
        </pc:spChg>
        <pc:picChg chg="add">
          <ac:chgData name="F Berry" userId="4a0c0ff8-d6f4-4f11-b748-962dd0b96ec6" providerId="ADAL" clId="{D75A2002-CA51-4645-96C2-465F87F9A94A}" dt="2024-06-10T07:46:05.347" v="1" actId="22"/>
          <ac:picMkLst>
            <pc:docMk/>
            <pc:sldMk cId="4290389159" sldId="315"/>
            <ac:picMk id="5" creationId="{8562B064-00FB-E0AD-F548-D29AB3AC19D8}"/>
          </ac:picMkLst>
        </pc:picChg>
      </pc:sldChg>
      <pc:sldChg chg="addSp delSp modSp new del mod">
        <pc:chgData name="F Berry" userId="4a0c0ff8-d6f4-4f11-b748-962dd0b96ec6" providerId="ADAL" clId="{D75A2002-CA51-4645-96C2-465F87F9A94A}" dt="2024-06-10T07:47:29.472" v="13" actId="47"/>
        <pc:sldMkLst>
          <pc:docMk/>
          <pc:sldMk cId="871794441" sldId="316"/>
        </pc:sldMkLst>
        <pc:spChg chg="del">
          <ac:chgData name="F Berry" userId="4a0c0ff8-d6f4-4f11-b748-962dd0b96ec6" providerId="ADAL" clId="{D75A2002-CA51-4645-96C2-465F87F9A94A}" dt="2024-06-10T07:47:13.470" v="11" actId="478"/>
          <ac:spMkLst>
            <pc:docMk/>
            <pc:sldMk cId="871794441" sldId="316"/>
            <ac:spMk id="2" creationId="{DC2DCE1A-1E3C-8FFB-9DEC-D6F0638B9A8A}"/>
          </ac:spMkLst>
        </pc:spChg>
        <pc:spChg chg="del">
          <ac:chgData name="F Berry" userId="4a0c0ff8-d6f4-4f11-b748-962dd0b96ec6" providerId="ADAL" clId="{D75A2002-CA51-4645-96C2-465F87F9A94A}" dt="2024-06-10T07:47:10.993" v="10" actId="478"/>
          <ac:spMkLst>
            <pc:docMk/>
            <pc:sldMk cId="871794441" sldId="316"/>
            <ac:spMk id="3" creationId="{EFDFD818-BC06-F507-0513-E3B17C2F8012}"/>
          </ac:spMkLst>
        </pc:spChg>
        <pc:spChg chg="add mod">
          <ac:chgData name="F Berry" userId="4a0c0ff8-d6f4-4f11-b748-962dd0b96ec6" providerId="ADAL" clId="{D75A2002-CA51-4645-96C2-465F87F9A94A}" dt="2024-06-10T07:47:17.311" v="12" actId="1076"/>
          <ac:spMkLst>
            <pc:docMk/>
            <pc:sldMk cId="871794441" sldId="316"/>
            <ac:spMk id="4" creationId="{67A25CAF-F58C-FD41-245B-396FBFB75249}"/>
          </ac:spMkLst>
        </pc:spChg>
      </pc:sldChg>
      <pc:sldChg chg="addSp delSp modSp new mod">
        <pc:chgData name="F Berry" userId="4a0c0ff8-d6f4-4f11-b748-962dd0b96ec6" providerId="ADAL" clId="{D75A2002-CA51-4645-96C2-465F87F9A94A}" dt="2024-06-10T07:48:18.932" v="31" actId="1076"/>
        <pc:sldMkLst>
          <pc:docMk/>
          <pc:sldMk cId="1574147630" sldId="316"/>
        </pc:sldMkLst>
        <pc:spChg chg="mod">
          <ac:chgData name="F Berry" userId="4a0c0ff8-d6f4-4f11-b748-962dd0b96ec6" providerId="ADAL" clId="{D75A2002-CA51-4645-96C2-465F87F9A94A}" dt="2024-06-10T07:47:58.374" v="26" actId="20577"/>
          <ac:spMkLst>
            <pc:docMk/>
            <pc:sldMk cId="1574147630" sldId="316"/>
            <ac:spMk id="2" creationId="{8378B597-A8BC-4FC8-71DC-222272D5236D}"/>
          </ac:spMkLst>
        </pc:spChg>
        <pc:spChg chg="del">
          <ac:chgData name="F Berry" userId="4a0c0ff8-d6f4-4f11-b748-962dd0b96ec6" providerId="ADAL" clId="{D75A2002-CA51-4645-96C2-465F87F9A94A}" dt="2024-06-10T07:48:00.966" v="27" actId="478"/>
          <ac:spMkLst>
            <pc:docMk/>
            <pc:sldMk cId="1574147630" sldId="316"/>
            <ac:spMk id="3" creationId="{CC3E6EC0-424F-683B-4326-8CEEB986DF83}"/>
          </ac:spMkLst>
        </pc:spChg>
        <pc:spChg chg="add mod">
          <ac:chgData name="F Berry" userId="4a0c0ff8-d6f4-4f11-b748-962dd0b96ec6" providerId="ADAL" clId="{D75A2002-CA51-4645-96C2-465F87F9A94A}" dt="2024-06-10T07:48:05.044" v="29" actId="1076"/>
          <ac:spMkLst>
            <pc:docMk/>
            <pc:sldMk cId="1574147630" sldId="316"/>
            <ac:spMk id="4" creationId="{FEAB0EF2-3288-A95A-9AF8-59446FEBB3C4}"/>
          </ac:spMkLst>
        </pc:spChg>
        <pc:spChg chg="add mod">
          <ac:chgData name="F Berry" userId="4a0c0ff8-d6f4-4f11-b748-962dd0b96ec6" providerId="ADAL" clId="{D75A2002-CA51-4645-96C2-465F87F9A94A}" dt="2024-06-10T07:48:18.932" v="31" actId="1076"/>
          <ac:spMkLst>
            <pc:docMk/>
            <pc:sldMk cId="1574147630" sldId="316"/>
            <ac:spMk id="5" creationId="{2C4AFCF7-E309-6BAB-848A-DCDA766D1F9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10/7/2024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eskimo_jo/2568882956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scienceshow.com/2010/06/bring-us-your-burning-science-questions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behaviourhelp.com/positive-behaviour-support/support-for-parents" TargetMode="External"/><Relationship Id="rId7" Type="http://schemas.openxmlformats.org/officeDocument/2006/relationships/hyperlink" Target="https://connectivefamily.com/" TargetMode="External"/><Relationship Id="rId2" Type="http://schemas.openxmlformats.org/officeDocument/2006/relationships/hyperlink" Target="https://www.youngminds.org.uk/parent/parents-a-z-mental-health-guide/challenging-behaviou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olesinthewall.co.uk/resources/leaflets-and-information-for-parents/" TargetMode="External"/><Relationship Id="rId5" Type="http://schemas.openxmlformats.org/officeDocument/2006/relationships/hyperlink" Target="https://www.nspcc.org.uk/keeping-children-safe/support-for-parents/" TargetMode="External"/><Relationship Id="rId4" Type="http://schemas.openxmlformats.org/officeDocument/2006/relationships/hyperlink" Target="https://parents.actionforchildren.org.uk/behaviour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beaconhouse.org.uk/training/parent-carer-seminar-how-to-support-your-dysregulated-child-3-hours/" TargetMode="External"/><Relationship Id="rId2" Type="http://schemas.openxmlformats.org/officeDocument/2006/relationships/hyperlink" Target="https://drvanessalapointe.teachable.com/courses/1422909/lectures/32681029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drkathleenyoung.wordpress.com/2010/03/16/emdr-questions-and-concerns/" TargetMode="Externa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32690" y="779134"/>
            <a:ext cx="6243143" cy="554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638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57D06-14E8-4E1A-98E1-747C662DB9F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sz="6600" dirty="0"/>
              <a:t>Behaviour Workshop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7071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6BC18-752A-41DB-A4F5-31619AABB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/>
              <a:t>Ground Rules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6CEDA-3334-4B25-A1CB-B5C1A9CF1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R- Respectful</a:t>
            </a:r>
          </a:p>
          <a:p>
            <a:r>
              <a:rPr lang="en-GB" sz="5400" dirty="0"/>
              <a:t>O- Openness</a:t>
            </a:r>
          </a:p>
          <a:p>
            <a:r>
              <a:rPr lang="en-GB" sz="5400" dirty="0"/>
              <a:t>C- Confidential </a:t>
            </a:r>
          </a:p>
          <a:p>
            <a:r>
              <a:rPr lang="en-GB" sz="5400" dirty="0"/>
              <a:t>K- Kind </a:t>
            </a:r>
          </a:p>
        </p:txBody>
      </p:sp>
      <p:pic>
        <p:nvPicPr>
          <p:cNvPr id="5" name="Picture 4" descr="A hand holding a piece of grass&#10;&#10;Description automatically generated">
            <a:extLst>
              <a:ext uri="{FF2B5EF4-FFF2-40B4-BE49-F238E27FC236}">
                <a16:creationId xmlns:a16="http://schemas.microsoft.com/office/drawing/2014/main" id="{D8F7330C-56E0-440B-8DE2-0378F23AB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650294" y="2103120"/>
            <a:ext cx="4940300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00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B0CC9-B321-47F9-BE96-C91963269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/>
              <a:t>Ice breaker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2FD0C-70DC-467B-8544-847A65729C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/>
              <a:t>What was Behaviour Management like for you at school?</a:t>
            </a:r>
          </a:p>
          <a:p>
            <a:pPr marL="0" indent="0" algn="ctr">
              <a:buNone/>
            </a:pPr>
            <a:endParaRPr lang="en-GB" sz="4800" dirty="0"/>
          </a:p>
        </p:txBody>
      </p:sp>
      <p:sp>
        <p:nvSpPr>
          <p:cNvPr id="4" name="Smiley Face 3">
            <a:extLst>
              <a:ext uri="{FF2B5EF4-FFF2-40B4-BE49-F238E27FC236}">
                <a16:creationId xmlns:a16="http://schemas.microsoft.com/office/drawing/2014/main" id="{A22E30A7-6F8C-439B-82B9-26F3B5B36434}"/>
              </a:ext>
            </a:extLst>
          </p:cNvPr>
          <p:cNvSpPr/>
          <p:nvPr/>
        </p:nvSpPr>
        <p:spPr>
          <a:xfrm>
            <a:off x="4868260" y="4607144"/>
            <a:ext cx="2257425" cy="168592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924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4DC5A-1F16-47D2-AEF2-F6DF6C0FE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to discuss…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77333-8011-4D2B-8CE8-AD4955E70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What went well?</a:t>
            </a:r>
          </a:p>
          <a:p>
            <a:r>
              <a:rPr lang="en-GB" sz="3200" dirty="0"/>
              <a:t>What didn’t go well?</a:t>
            </a:r>
          </a:p>
          <a:p>
            <a:r>
              <a:rPr lang="en-GB" sz="3200" dirty="0"/>
              <a:t>Why was this?</a:t>
            </a:r>
          </a:p>
        </p:txBody>
      </p:sp>
      <p:pic>
        <p:nvPicPr>
          <p:cNvPr id="5" name="Picture 4" descr="A close up of a toy&#10;&#10;Description automatically generated">
            <a:extLst>
              <a:ext uri="{FF2B5EF4-FFF2-40B4-BE49-F238E27FC236}">
                <a16:creationId xmlns:a16="http://schemas.microsoft.com/office/drawing/2014/main" id="{CC3C8D4D-76D1-4AB8-B4BF-D0112950A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67687" y="518795"/>
            <a:ext cx="3168650" cy="316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61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5FBA1-CD99-4830-91CB-F41E78EB0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8900" dirty="0"/>
              <a:t>What are the 3 expectations at NJK?</a:t>
            </a:r>
            <a:br>
              <a:rPr lang="en-GB" dirty="0"/>
            </a:b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905" y="4585475"/>
            <a:ext cx="1699410" cy="174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39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0039" y="1244499"/>
            <a:ext cx="4049603" cy="4159051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317343-B4A2-11FA-B80A-B2BABC393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358" y="2152281"/>
            <a:ext cx="10058400" cy="3931920"/>
          </a:xfrm>
        </p:spPr>
        <p:txBody>
          <a:bodyPr>
            <a:normAutofit/>
          </a:bodyPr>
          <a:lstStyle/>
          <a:p>
            <a:r>
              <a:rPr lang="en-GB" sz="4400" dirty="0"/>
              <a:t>Be Responsible </a:t>
            </a:r>
          </a:p>
          <a:p>
            <a:r>
              <a:rPr lang="en-GB" sz="4400" dirty="0"/>
              <a:t>Be Respectful</a:t>
            </a:r>
          </a:p>
          <a:p>
            <a:r>
              <a:rPr lang="en-GB" sz="4400" dirty="0"/>
              <a:t>Be Safe </a:t>
            </a:r>
          </a:p>
        </p:txBody>
      </p:sp>
    </p:spTree>
    <p:extLst>
      <p:ext uri="{BB962C8B-B14F-4D97-AF65-F5344CB8AC3E}">
        <p14:creationId xmlns:p14="http://schemas.microsoft.com/office/powerpoint/2010/main" val="2822474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expect pupils to…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 Follow the expectations at all times </a:t>
            </a:r>
          </a:p>
          <a:p>
            <a:r>
              <a:rPr lang="en-GB" sz="2400" dirty="0"/>
              <a:t>Work to the best of their abilities, and to allow others to do the same </a:t>
            </a:r>
          </a:p>
          <a:p>
            <a:r>
              <a:rPr lang="en-GB" sz="2400" dirty="0"/>
              <a:t>Treat others with respect </a:t>
            </a:r>
          </a:p>
          <a:p>
            <a:r>
              <a:rPr lang="en-GB" sz="2400" dirty="0"/>
              <a:t>Co-operate with adults and other children </a:t>
            </a:r>
          </a:p>
          <a:p>
            <a:r>
              <a:rPr lang="en-GB" sz="2400" dirty="0"/>
              <a:t> Take care of property and the environment in and out of school </a:t>
            </a:r>
          </a:p>
          <a:p>
            <a:r>
              <a:rPr lang="en-GB" sz="2400" dirty="0"/>
              <a:t>Reflect on the values introduced during Collective Worship and apply them to everyday life </a:t>
            </a:r>
          </a:p>
        </p:txBody>
      </p:sp>
    </p:spTree>
    <p:extLst>
      <p:ext uri="{BB962C8B-B14F-4D97-AF65-F5344CB8AC3E}">
        <p14:creationId xmlns:p14="http://schemas.microsoft.com/office/powerpoint/2010/main" val="4118659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expect staff to…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Treat all children fairly, recognising their individuality and needs </a:t>
            </a:r>
          </a:p>
          <a:p>
            <a:r>
              <a:rPr lang="en-GB" sz="2400" dirty="0"/>
              <a:t>Raise children's self-esteem and develop their full potential </a:t>
            </a:r>
          </a:p>
          <a:p>
            <a:r>
              <a:rPr lang="en-GB" sz="2400" dirty="0"/>
              <a:t>Provide a challenging, interesting and relevant curriculum </a:t>
            </a:r>
          </a:p>
          <a:p>
            <a:r>
              <a:rPr lang="en-GB" sz="2400" dirty="0"/>
              <a:t>Create a safe and pleasant environment, physically and emotionally</a:t>
            </a:r>
          </a:p>
          <a:p>
            <a:r>
              <a:rPr lang="en-GB" sz="2400" dirty="0"/>
              <a:t> Use rules and sanctions clearly and consistently </a:t>
            </a:r>
          </a:p>
        </p:txBody>
      </p:sp>
    </p:spTree>
    <p:extLst>
      <p:ext uri="{BB962C8B-B14F-4D97-AF65-F5344CB8AC3E}">
        <p14:creationId xmlns:p14="http://schemas.microsoft.com/office/powerpoint/2010/main" val="817151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94453-05AF-4DB4-9C6A-D95A9C3F1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0819" y="1116666"/>
            <a:ext cx="4890117" cy="420461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is behaviour </a:t>
            </a:r>
            <a:br>
              <a:rPr lang="en-GB" dirty="0"/>
            </a:br>
            <a:r>
              <a:rPr lang="en-GB" dirty="0">
                <a:solidFill>
                  <a:srgbClr val="FFC000"/>
                </a:solidFill>
              </a:rPr>
              <a:t>REWARDED</a:t>
            </a:r>
            <a:r>
              <a:rPr lang="en-GB" dirty="0"/>
              <a:t> in NJK?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F6A978-AC6A-0016-4A77-66AAE2158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284" y="381925"/>
            <a:ext cx="4705350" cy="602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68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0226" y="1042090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en-GB" dirty="0"/>
              <a:t>How is behaviour </a:t>
            </a:r>
            <a:br>
              <a:rPr lang="en-GB" dirty="0"/>
            </a:br>
            <a:r>
              <a:rPr lang="en-GB" dirty="0"/>
              <a:t>managed at NJK?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B0CB1D6-4C05-9EB9-9D9D-8270FE4FB4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0730" y="842908"/>
            <a:ext cx="3774197" cy="5308177"/>
          </a:xfrm>
        </p:spPr>
      </p:pic>
    </p:spTree>
    <p:extLst>
      <p:ext uri="{BB962C8B-B14F-4D97-AF65-F5344CB8AC3E}">
        <p14:creationId xmlns:p14="http://schemas.microsoft.com/office/powerpoint/2010/main" val="849369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D0EBB5D-CAE0-4E9A-D621-B10B916B67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73467" y="612251"/>
            <a:ext cx="4242630" cy="5632615"/>
          </a:xfrm>
        </p:spPr>
      </p:pic>
    </p:spTree>
    <p:extLst>
      <p:ext uri="{BB962C8B-B14F-4D97-AF65-F5344CB8AC3E}">
        <p14:creationId xmlns:p14="http://schemas.microsoft.com/office/powerpoint/2010/main" val="1252903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E77610-72A3-C8F8-3EE6-A31F76145B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2325" y="766859"/>
            <a:ext cx="5607347" cy="5323398"/>
          </a:xfrm>
        </p:spPr>
      </p:pic>
    </p:spTree>
    <p:extLst>
      <p:ext uri="{BB962C8B-B14F-4D97-AF65-F5344CB8AC3E}">
        <p14:creationId xmlns:p14="http://schemas.microsoft.com/office/powerpoint/2010/main" val="729845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4438066-C9E1-C6F1-162C-09C2D31BF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708" y="206474"/>
            <a:ext cx="9580889" cy="644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51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B3E40C6-86E0-003D-7BB9-0062BAED3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722" y="246544"/>
            <a:ext cx="9762661" cy="636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85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ECAB8-20D4-C6D8-A5CA-5D110E47E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57E8C-772B-9E37-EE1F-BE5518335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2907FF-86E2-7BB6-68B7-1C827EA33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979" y="436116"/>
            <a:ext cx="10990042" cy="621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086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PSHE Curriculum that promotes good behaviour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986" y="1910230"/>
            <a:ext cx="7646039" cy="452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10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BC671-2CD6-1B10-DAF8-E71455C90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Children how to Listen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A31AF3-FB16-D8C2-6FDE-B50DC1FCF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8598" y="2014194"/>
            <a:ext cx="2900160" cy="204534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D1A227-9D6E-B606-56F4-7BF438C9AE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0804" y="2014194"/>
            <a:ext cx="2986621" cy="20453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4D65E4-D0D0-BF23-A515-0C6B682B79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8678" y="4250453"/>
            <a:ext cx="2935710" cy="21248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E6B3E69-4981-2B53-4916-822153B43F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7514" y="4146515"/>
            <a:ext cx="3216760" cy="233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30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Neuroscience and Behaviour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009" y="2014194"/>
            <a:ext cx="4089220" cy="4203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6285" y="2487114"/>
            <a:ext cx="2095500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802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4DC582-AA74-7A4D-E062-4CCA6DC66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3014" y="321546"/>
            <a:ext cx="3939780" cy="628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742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884582-7514-BDFF-7F6F-3F682A47F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3724" y="827298"/>
            <a:ext cx="6088631" cy="5091181"/>
          </a:xfrm>
        </p:spPr>
      </p:pic>
    </p:spTree>
    <p:extLst>
      <p:ext uri="{BB962C8B-B14F-4D97-AF65-F5344CB8AC3E}">
        <p14:creationId xmlns:p14="http://schemas.microsoft.com/office/powerpoint/2010/main" val="31200422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2306" y="413523"/>
            <a:ext cx="6683283" cy="606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21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How to help with behaviour at home?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BEA2CD-D498-BF2F-C2C0-9D1EB4829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7937" y="2140299"/>
            <a:ext cx="7096125" cy="388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439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11" y="960456"/>
            <a:ext cx="5595258" cy="503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40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Strategies to use at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Stickers </a:t>
            </a:r>
          </a:p>
          <a:p>
            <a:r>
              <a:rPr lang="en-GB" dirty="0"/>
              <a:t>Random acts of kindness - to feel a sense of responsibility and happiness- Kindness Jar </a:t>
            </a:r>
          </a:p>
          <a:p>
            <a:r>
              <a:rPr lang="en-GB" dirty="0"/>
              <a:t>Special jobs – helping in the kitchen in safe ways – sweeping, helping to wash veg, making others a sandwich. </a:t>
            </a:r>
          </a:p>
          <a:p>
            <a:r>
              <a:rPr lang="en-GB" dirty="0"/>
              <a:t> Tidying up – who can pick up the most…? </a:t>
            </a:r>
          </a:p>
          <a:p>
            <a:r>
              <a:rPr lang="en-GB" dirty="0"/>
              <a:t>Appropriate rewards for specific behaviour – watch 1 TV program, half an hour on a tablet, half an hour playing </a:t>
            </a:r>
            <a:r>
              <a:rPr lang="en-GB" dirty="0" err="1"/>
              <a:t>lego</a:t>
            </a:r>
            <a:r>
              <a:rPr lang="en-GB" dirty="0"/>
              <a:t>, ten minutes playing a game with the child.</a:t>
            </a:r>
          </a:p>
          <a:p>
            <a:r>
              <a:rPr lang="en-GB" dirty="0"/>
              <a:t> Set the amount of time and help them understand how long that is – kitchen timer, </a:t>
            </a:r>
            <a:r>
              <a:rPr lang="en-GB" dirty="0" err="1"/>
              <a:t>iphone</a:t>
            </a:r>
            <a:r>
              <a:rPr lang="en-GB" dirty="0"/>
              <a:t> shutdown</a:t>
            </a:r>
          </a:p>
        </p:txBody>
      </p:sp>
    </p:spTree>
    <p:extLst>
      <p:ext uri="{BB962C8B-B14F-4D97-AF65-F5344CB8AC3E}">
        <p14:creationId xmlns:p14="http://schemas.microsoft.com/office/powerpoint/2010/main" val="22083092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Strategies to use at home 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771" y="2177824"/>
            <a:ext cx="3965159" cy="3813071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20" y="2014194"/>
            <a:ext cx="4196124" cy="397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9076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was your day alternatives?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902" y="1921261"/>
            <a:ext cx="4058195" cy="4026694"/>
          </a:xfrm>
        </p:spPr>
      </p:pic>
    </p:spTree>
    <p:extLst>
      <p:ext uri="{BB962C8B-B14F-4D97-AF65-F5344CB8AC3E}">
        <p14:creationId xmlns:p14="http://schemas.microsoft.com/office/powerpoint/2010/main" val="14442416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32B48B-42B0-8691-A3D9-85BCC6B59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612" y="502417"/>
            <a:ext cx="5438775" cy="590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936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E807B2-55D5-4961-864F-7677CC5EB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728662"/>
            <a:ext cx="53340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3173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6DB9235-7DD7-092F-39F0-815C85C32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575" y="633412"/>
            <a:ext cx="5276850" cy="559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7453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blue background with black text and a yellow leaf&#10;&#10;Description automatically generated">
            <a:extLst>
              <a:ext uri="{FF2B5EF4-FFF2-40B4-BE49-F238E27FC236}">
                <a16:creationId xmlns:a16="http://schemas.microsoft.com/office/drawing/2014/main" id="{6E299BE8-571E-D211-7623-3FBD4B3310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8602" y="1170334"/>
            <a:ext cx="5917361" cy="4805452"/>
          </a:xfrm>
        </p:spPr>
      </p:pic>
    </p:spTree>
    <p:extLst>
      <p:ext uri="{BB962C8B-B14F-4D97-AF65-F5344CB8AC3E}">
        <p14:creationId xmlns:p14="http://schemas.microsoft.com/office/powerpoint/2010/main" val="14234201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yellow leaf with black text&#10;&#10;Description automatically generated">
            <a:extLst>
              <a:ext uri="{FF2B5EF4-FFF2-40B4-BE49-F238E27FC236}">
                <a16:creationId xmlns:a16="http://schemas.microsoft.com/office/drawing/2014/main" id="{018D0D65-AC1C-EEDE-6ECE-0357CA0BC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5717" y="781786"/>
            <a:ext cx="6405472" cy="4964322"/>
          </a:xfrm>
        </p:spPr>
      </p:pic>
    </p:spTree>
    <p:extLst>
      <p:ext uri="{BB962C8B-B14F-4D97-AF65-F5344CB8AC3E}">
        <p14:creationId xmlns:p14="http://schemas.microsoft.com/office/powerpoint/2010/main" val="6529605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yellow leaf with black text&#10;&#10;Description automatically generated">
            <a:extLst>
              <a:ext uri="{FF2B5EF4-FFF2-40B4-BE49-F238E27FC236}">
                <a16:creationId xmlns:a16="http://schemas.microsoft.com/office/drawing/2014/main" id="{EC550D36-5EC7-B326-6D10-1164D14FA6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5945" y="701813"/>
            <a:ext cx="6065807" cy="5454949"/>
          </a:xfrm>
        </p:spPr>
      </p:pic>
    </p:spTree>
    <p:extLst>
      <p:ext uri="{BB962C8B-B14F-4D97-AF65-F5344CB8AC3E}">
        <p14:creationId xmlns:p14="http://schemas.microsoft.com/office/powerpoint/2010/main" val="10944051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438" y="877724"/>
            <a:ext cx="6290853" cy="5166023"/>
          </a:xfrm>
        </p:spPr>
      </p:pic>
    </p:spTree>
    <p:extLst>
      <p:ext uri="{BB962C8B-B14F-4D97-AF65-F5344CB8AC3E}">
        <p14:creationId xmlns:p14="http://schemas.microsoft.com/office/powerpoint/2010/main" val="34041864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823" y="860308"/>
            <a:ext cx="4855028" cy="4935182"/>
          </a:xfrm>
        </p:spPr>
      </p:pic>
    </p:spTree>
    <p:extLst>
      <p:ext uri="{BB962C8B-B14F-4D97-AF65-F5344CB8AC3E}">
        <p14:creationId xmlns:p14="http://schemas.microsoft.com/office/powerpoint/2010/main" val="13443367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317" y="1065097"/>
            <a:ext cx="5221333" cy="4160045"/>
          </a:xfrm>
        </p:spPr>
      </p:pic>
    </p:spTree>
    <p:extLst>
      <p:ext uri="{BB962C8B-B14F-4D97-AF65-F5344CB8AC3E}">
        <p14:creationId xmlns:p14="http://schemas.microsoft.com/office/powerpoint/2010/main" val="28998385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95C50-6CA4-4768-B65D-3828DF8F7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links 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67A25CAF-F58C-FD41-245B-396FBFB75249}"/>
              </a:ext>
            </a:extLst>
          </p:cNvPr>
          <p:cNvSpPr txBox="1"/>
          <p:nvPr/>
        </p:nvSpPr>
        <p:spPr>
          <a:xfrm>
            <a:off x="861608" y="1859339"/>
            <a:ext cx="8137565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Useful websites and books </a:t>
            </a:r>
          </a:p>
          <a:p>
            <a:endParaRPr lang="en-GB" dirty="0">
              <a:solidFill>
                <a:srgbClr val="0563C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Challenging Behaviour | Parents Guide To Support | </a:t>
            </a:r>
            <a:r>
              <a:rPr lang="en-GB" dirty="0" err="1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YoungMinds</a:t>
            </a:r>
            <a:endParaRPr lang="en-GB" dirty="0"/>
          </a:p>
          <a:p>
            <a:r>
              <a:rPr lang="en-GB" dirty="0"/>
              <a:t>The Incredible years by Carolyn Webster-Stratton (book)</a:t>
            </a:r>
          </a:p>
          <a:p>
            <a:r>
              <a:rPr lang="en-GB" dirty="0"/>
              <a:t>Helping my child with fears and worries by Cathy Creswell (book)</a:t>
            </a:r>
          </a:p>
          <a:p>
            <a:r>
              <a:rPr lang="en-GB" dirty="0"/>
              <a:t>The Whole Brain Child by Daniel Siegel (book) </a:t>
            </a:r>
          </a:p>
          <a:p>
            <a:r>
              <a:rPr lang="en-GB" dirty="0">
                <a:hlinkClick r:id="rId3"/>
              </a:rPr>
              <a:t>Behaviour Support for Parents |Behaviour Support Resources (behaviourhelp.com)</a:t>
            </a:r>
            <a:endParaRPr lang="en-GB" dirty="0"/>
          </a:p>
          <a:p>
            <a:r>
              <a:rPr lang="en-GB" dirty="0">
                <a:hlinkClick r:id="rId4"/>
              </a:rPr>
              <a:t>Behaviour - Support for Parents from Action For Children</a:t>
            </a:r>
            <a:r>
              <a:rPr lang="en-GB" dirty="0"/>
              <a:t> </a:t>
            </a:r>
          </a:p>
          <a:p>
            <a:r>
              <a:rPr lang="en-GB" dirty="0">
                <a:hlinkClick r:id="rId5"/>
              </a:rPr>
              <a:t>Support for parents | NSPCC</a:t>
            </a:r>
            <a:r>
              <a:rPr lang="en-GB" dirty="0"/>
              <a:t> Lots of good topics to click on</a:t>
            </a:r>
          </a:p>
          <a:p>
            <a:r>
              <a:rPr lang="en-GB" dirty="0"/>
              <a:t> </a:t>
            </a:r>
            <a:r>
              <a:rPr lang="en-GB" dirty="0">
                <a:hlinkClick r:id="rId6"/>
              </a:rPr>
              <a:t>https://holesinthewall.co.uk/resources/leaflets-and-information-for-parents/</a:t>
            </a:r>
            <a:r>
              <a:rPr lang="en-GB" dirty="0"/>
              <a:t> </a:t>
            </a:r>
          </a:p>
          <a:p>
            <a:r>
              <a:rPr lang="en-GB" dirty="0">
                <a:hlinkClick r:id="rId7"/>
              </a:rPr>
              <a:t>https://connectivefamily.com/</a:t>
            </a:r>
            <a:r>
              <a:rPr lang="en-GB" dirty="0"/>
              <a:t>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A5A671-6B31-2CAD-D088-A28709F1D6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1258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8B597-A8BC-4FC8-71DC-222272D52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links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FEAB0EF2-3288-A95A-9AF8-59446FEBB3C4}"/>
              </a:ext>
            </a:extLst>
          </p:cNvPr>
          <p:cNvSpPr txBox="1"/>
          <p:nvPr/>
        </p:nvSpPr>
        <p:spPr>
          <a:xfrm>
            <a:off x="894080" y="1699458"/>
            <a:ext cx="6097978" cy="221599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b="0" i="0" dirty="0">
                <a:solidFill>
                  <a:srgbClr val="242424"/>
                </a:solidFill>
                <a:effectLst/>
                <a:latin typeface="inherit"/>
              </a:rPr>
              <a:t>This free webinar is great, she also does free email newsletters with advice too </a:t>
            </a:r>
            <a:endParaRPr lang="en-GB" b="0" i="0" dirty="0">
              <a:solidFill>
                <a:srgbClr val="242424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br>
              <a:rPr lang="en-GB" sz="1200" b="0" i="0" dirty="0">
                <a:solidFill>
                  <a:srgbClr val="0078D4"/>
                </a:solidFill>
                <a:effectLst/>
                <a:latin typeface="inherit"/>
              </a:rPr>
            </a:br>
            <a:endParaRPr lang="en-GB" b="0" i="0" dirty="0">
              <a:solidFill>
                <a:srgbClr val="242424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200" b="0" i="0" dirty="0">
                <a:solidFill>
                  <a:srgbClr val="0078D4"/>
                </a:solidFill>
                <a:effectLst/>
                <a:latin typeface="inherit"/>
                <a:hlinkClick r:id="rId2"/>
              </a:rPr>
              <a:t>https://drvanessalapointe.teachable.com/courses/1422909/lectures/32681029</a:t>
            </a:r>
            <a:endParaRPr lang="en-GB" b="0" i="0" dirty="0">
              <a:solidFill>
                <a:srgbClr val="242424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sz="1200" dirty="0">
              <a:solidFill>
                <a:srgbClr val="0078D4"/>
              </a:solidFill>
              <a:latin typeface="inherit"/>
            </a:endParaRPr>
          </a:p>
          <a:p>
            <a:br>
              <a:rPr lang="en-US" dirty="0"/>
            </a:br>
            <a:endParaRPr lang="en-US" dirty="0"/>
          </a:p>
          <a:p>
            <a:endParaRPr lang="en-GB" sz="1200" dirty="0">
              <a:solidFill>
                <a:srgbClr val="0078D4"/>
              </a:solidFill>
              <a:latin typeface="inheri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4AFCF7-E309-6BAB-848A-DCDA766D1F98}"/>
              </a:ext>
            </a:extLst>
          </p:cNvPr>
          <p:cNvSpPr txBox="1"/>
          <p:nvPr/>
        </p:nvSpPr>
        <p:spPr>
          <a:xfrm>
            <a:off x="894080" y="3424423"/>
            <a:ext cx="609797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dirty="0">
                <a:solidFill>
                  <a:srgbClr val="242424"/>
                </a:solidFill>
                <a:latin typeface="inherit"/>
              </a:rPr>
              <a:t>This </a:t>
            </a:r>
            <a:r>
              <a:rPr lang="en-GB" b="0" i="0" dirty="0">
                <a:solidFill>
                  <a:srgbClr val="242424"/>
                </a:solidFill>
                <a:effectLst/>
                <a:latin typeface="inherit"/>
              </a:rPr>
              <a:t>is a fantastic Therapeutic training website I use for my Play Therapy and they have great online training which I highly recommend </a:t>
            </a:r>
            <a:endParaRPr lang="en-GB" b="0" i="0" dirty="0">
              <a:solidFill>
                <a:srgbClr val="242424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242424"/>
                </a:solidFill>
                <a:effectLst/>
                <a:latin typeface="inherit"/>
              </a:rPr>
              <a:t> </a:t>
            </a:r>
            <a:r>
              <a:rPr lang="en-GB" b="0" i="0" dirty="0">
                <a:solidFill>
                  <a:srgbClr val="242424"/>
                </a:solidFill>
                <a:effectLst/>
                <a:latin typeface="inherit"/>
                <a:hlinkClick r:id="rId3"/>
              </a:rPr>
              <a:t>https://beaconhouse.org.uk/training/parent-carer-seminar-how-to-support-your-dysregulated-child-3-hours/</a:t>
            </a:r>
            <a:endParaRPr lang="en-GB" b="0" i="0" dirty="0">
              <a:solidFill>
                <a:srgbClr val="242424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1476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62B14-14F5-4442-9120-05892BCBD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2BF180-59AB-4283-A07E-331B7ED6A7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976687" y="2497931"/>
            <a:ext cx="4238625" cy="3200400"/>
          </a:xfrm>
        </p:spPr>
      </p:pic>
    </p:spTree>
    <p:extLst>
      <p:ext uri="{BB962C8B-B14F-4D97-AF65-F5344CB8AC3E}">
        <p14:creationId xmlns:p14="http://schemas.microsoft.com/office/powerpoint/2010/main" val="26184141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SVVSQVN3FXYW-1379705205-522316</_dlc_DocId>
    <_dlc_DocIdUrl xmlns="6926eeae-0d7a-49bf-b0ac-166d4fc20773">
      <Url>https://nortonprimary.sharepoint.com/sites/NJKTeachingSharedDrive/_layouts/15/DocIdRedir.aspx?ID=SVVSQVN3FXYW-1379705205-522316</Url>
      <Description>SVVSQVN3FXYW-1379705205-522316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5" ma:contentTypeDescription="Create a new document." ma:contentTypeScope="" ma:versionID="900b6754f2e40b0ab506e863ffec8e64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56c1cebdd448ae9b5f881fc7c2122ef4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C06D35-167D-4AA7-BAD4-7A1D8953C628}">
  <ds:schemaRefs>
    <ds:schemaRef ds:uri="http://purl.org/dc/elements/1.1/"/>
    <ds:schemaRef ds:uri="http://schemas.microsoft.com/office/2006/documentManagement/types"/>
    <ds:schemaRef ds:uri="6926eeae-0d7a-49bf-b0ac-166d4fc20773"/>
    <ds:schemaRef ds:uri="http://purl.org/dc/terms/"/>
    <ds:schemaRef ds:uri="http://www.w3.org/XML/1998/namespace"/>
    <ds:schemaRef ds:uri="http://schemas.openxmlformats.org/package/2006/metadata/core-properties"/>
    <ds:schemaRef ds:uri="670ee706-ee6e-4727-a084-746c7beec48b"/>
    <ds:schemaRef ds:uri="http://schemas.microsoft.com/office/2006/metadata/properties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96750AB-D402-45D1-B73C-2663E9809181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FA4741C-3662-43F9-95B0-465813F744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26eeae-0d7a-49bf-b0ac-166d4fc20773"/>
    <ds:schemaRef ds:uri="670ee706-ee6e-4727-a084-746c7beec4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7BFB777-6DC4-40EE-8A33-E00B2A3CDE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1168</TotalTime>
  <Words>530</Words>
  <Application>Microsoft Office PowerPoint</Application>
  <PresentationFormat>Widescreen</PresentationFormat>
  <Paragraphs>65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Savon</vt:lpstr>
      <vt:lpstr>PowerPoint Presentation</vt:lpstr>
      <vt:lpstr> Behaviour Workshop </vt:lpstr>
      <vt:lpstr>Ground Rules </vt:lpstr>
      <vt:lpstr>Ice breaker</vt:lpstr>
      <vt:lpstr>Questions to discuss…</vt:lpstr>
      <vt:lpstr>      What are the 3 expectations at NJK? </vt:lpstr>
      <vt:lpstr>RRS</vt:lpstr>
      <vt:lpstr>We expect pupils to…</vt:lpstr>
      <vt:lpstr>We expect staff to…</vt:lpstr>
      <vt:lpstr>How is behaviour  REWARDED in NJK?</vt:lpstr>
      <vt:lpstr>How is behaviour  managed at NJK?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PSHE Curriculum that promotes good behaviour </vt:lpstr>
      <vt:lpstr>Teaching Children how to Listen </vt:lpstr>
      <vt:lpstr>Neuroscience and Behaviour </vt:lpstr>
      <vt:lpstr>PowerPoint Presentation</vt:lpstr>
      <vt:lpstr>PowerPoint Presentation</vt:lpstr>
      <vt:lpstr>PowerPoint Presentation</vt:lpstr>
      <vt:lpstr>How to help with behaviour at home?</vt:lpstr>
      <vt:lpstr>PowerPoint Presentation</vt:lpstr>
      <vt:lpstr>Strategies to use at home </vt:lpstr>
      <vt:lpstr>Strategies to use at home </vt:lpstr>
      <vt:lpstr>How was your day alternatives?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Useful links </vt:lpstr>
      <vt:lpstr>Useful links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RSE WORKSHOP</dc:title>
  <dc:creator>F Berry</dc:creator>
  <cp:lastModifiedBy>F Berry</cp:lastModifiedBy>
  <cp:revision>84</cp:revision>
  <cp:lastPrinted>2021-10-06T11:12:44Z</cp:lastPrinted>
  <dcterms:created xsi:type="dcterms:W3CDTF">2019-07-29T07:37:52Z</dcterms:created>
  <dcterms:modified xsi:type="dcterms:W3CDTF">2024-10-07T07:46:47Z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Order">
    <vt:r8>6526800</vt:r8>
  </property>
  <property fmtid="{D5CDD505-2E9C-101B-9397-08002B2CF9AE}" pid="4" name="_dlc_DocIdItemGuid">
    <vt:lpwstr>4e38841b-9e57-4630-983a-693646b6cd1c</vt:lpwstr>
  </property>
  <property fmtid="{D5CDD505-2E9C-101B-9397-08002B2CF9AE}" pid="5" name="MediaServiceImageTags">
    <vt:lpwstr/>
  </property>
</Properties>
</file>