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4" autoAdjust="0"/>
    <p:restoredTop sz="94660" autoAdjust="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10" Type="http://schemas.openxmlformats.org/officeDocument/2006/relationships/customXml" Target="../customXml/item4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90CCE3-71A9-4D0A-A0AC-8F9E9DC24D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74F573-BF3A-40AD-9A8B-F95F5D846A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0E1C7-9776-460D-B203-AE5ECADC0C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21FC2-C783-4C4F-B0A3-E35D2BD3C0BF}" type="datetimeFigureOut">
              <a:rPr lang="en-GB" smtClean="0"/>
              <a:t>14/03/2023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160294-4720-486D-8787-E5E034D10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7989C0-AC0F-4E2D-A7C6-F14374633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5011-6667-490E-9CC9-6F6C52B9EE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2643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FEEFD5-A909-4801-A672-8DB247E1E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BC0761-4A7C-4D8E-828E-0BFDC358D7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A6DA31-0DE5-4D50-B6F6-63D609EBC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21FC2-C783-4C4F-B0A3-E35D2BD3C0BF}" type="datetimeFigureOut">
              <a:rPr lang="en-GB" smtClean="0"/>
              <a:t>14/03/2023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398438-278B-443D-B9EB-5867738DCD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65689E-5C3C-477D-AD8A-1740651DF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5011-6667-490E-9CC9-6F6C52B9EE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5643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627298-8473-48BC-B208-69FFB8726D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5C824B-9488-4797-96D6-C800AEC000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6CA72B-3A9B-4A05-AD24-A754DB040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21FC2-C783-4C4F-B0A3-E35D2BD3C0BF}" type="datetimeFigureOut">
              <a:rPr lang="en-GB" smtClean="0"/>
              <a:t>14/03/2023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048FA5-AD94-4E60-9941-D33D200B3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B258E9-735C-4BB3-B6F3-785D1FF54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5011-6667-490E-9CC9-6F6C52B9EE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1349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C8E97-6A37-4547-8018-1C14B2C53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7A8848-830A-4606-A2A5-E7152538F4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12C4FA-453E-4085-9A52-F9F8DAD987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EDA198-4164-4672-A9E2-40FBF54ED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21FC2-C783-4C4F-B0A3-E35D2BD3C0BF}" type="datetimeFigureOut">
              <a:rPr lang="en-GB" smtClean="0"/>
              <a:t>14/03/2023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3C3FCE-CCBE-4F47-88BD-A177084B1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3B35AC-47A9-44A0-884D-B7AD45AF1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5011-6667-490E-9CC9-6F6C52B9EE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7723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51E53-2EC6-42DA-891F-3263DE78DB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B30D34-1AAC-47BB-A70E-E827028641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A30241-1404-4971-84C7-89C2851594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744066-BF82-4D3E-B63D-4BE5EB41A2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2EFDCBA-11ED-443D-B2FF-6C6041BFA6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1DBBA4-08B9-49E8-8579-611BE7677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21FC2-C783-4C4F-B0A3-E35D2BD3C0BF}" type="datetimeFigureOut">
              <a:rPr lang="en-GB" smtClean="0"/>
              <a:t>14/03/2023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A68B1B6-AF2B-408E-94F5-E8A02ABCB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A0FE3C-0350-4FDC-9ADD-703FCF589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5011-6667-490E-9CC9-6F6C52B9EE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6812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E22B85-2ACA-4450-897A-0E20C9DCF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73E76A-4119-4ED4-818F-1E8962DC1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21FC2-C783-4C4F-B0A3-E35D2BD3C0BF}" type="datetimeFigureOut">
              <a:rPr lang="en-GB" smtClean="0"/>
              <a:t>14/03/2023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E0DD5E-D6F4-428A-8A1C-05728CC258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A67231-03D9-4C52-B8E2-E606429A3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5011-6667-490E-9CC9-6F6C52B9EE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8998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BE2C2C9-454C-43BA-BC32-70B87B7B6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21FC2-C783-4C4F-B0A3-E35D2BD3C0BF}" type="datetimeFigureOut">
              <a:rPr lang="en-GB" smtClean="0"/>
              <a:t>14/03/2023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9F1BAA-34BB-41D3-92D4-59CC282E5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648FBC-B52F-4DD8-A983-75556C3F34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5011-6667-490E-9CC9-6F6C52B9EE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9779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AFB64B-12B5-47E7-95DA-66C67FA82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BD0542-74FA-46BF-AD6B-D7839F41CA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96724-65EB-4EA2-AA2B-EDF8BA9B59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C330FF-4048-478B-969C-2523AD777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21FC2-C783-4C4F-B0A3-E35D2BD3C0BF}" type="datetimeFigureOut">
              <a:rPr lang="en-GB" smtClean="0"/>
              <a:t>14/03/2023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9392E8-7819-42F6-9E85-742A5C9D18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9C6312-23FE-4982-9A0B-8F586E502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5011-6667-490E-9CC9-6F6C52B9EE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2942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87B1D2-94D2-4467-BD62-1DA7E2D3D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8C913FD-C33A-43D2-8CF2-05DBD4C8A9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1CA414-D3DE-44DA-8703-97F0F83696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FDF2E5-1A03-45E7-BD82-FAE20B7E6E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21FC2-C783-4C4F-B0A3-E35D2BD3C0BF}" type="datetimeFigureOut">
              <a:rPr lang="en-GB" smtClean="0"/>
              <a:t>14/03/2023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726B5C-5ECC-414F-AD84-69E708180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3EB3A5-3605-4CCD-9F19-D282E148DD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5011-6667-490E-9CC9-6F6C52B9EE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14193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3B3EA4-DD1F-4E3D-8D3E-DDA14D881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A7B1A4-92A5-4A41-BF9F-4FC7AD7822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FB07EF-19E7-4E72-9F6A-8C4F58765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21FC2-C783-4C4F-B0A3-E35D2BD3C0BF}" type="datetimeFigureOut">
              <a:rPr lang="en-GB" smtClean="0"/>
              <a:t>14/03/2023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8CC512-06C8-46F5-BCD1-6CFC78EEC2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618847-3055-4827-8FF1-BC67C98A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5011-6667-490E-9CC9-6F6C52B9EE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2831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9848B48-1BA8-459F-96AB-E29A61B464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9ED4C4-2AFC-41A8-9F9A-EABD59856B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8E911E-1D65-42E5-937B-0C86C5E30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21FC2-C783-4C4F-B0A3-E35D2BD3C0BF}" type="datetimeFigureOut">
              <a:rPr lang="en-GB" smtClean="0"/>
              <a:t>14/03/2023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CDBB8A-325D-48B3-A44B-7DB3CAA2D0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C21DEC-8BEA-4E3C-8B5C-209C011B8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B55011-6667-490E-9CC9-6F6C52B9EE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870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548949-3BC0-459D-BCC1-F2EF53F9AB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C2F2A4-9CDF-4018-AB3B-974ED53877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0525AB-5A55-43CC-B4A0-EBB61B55C0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D21FC2-C783-4C4F-B0A3-E35D2BD3C0BF}" type="datetimeFigureOut">
              <a:rPr lang="en-GB" smtClean="0"/>
              <a:t>14/03/2023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F00F34-9CDB-4681-B189-93181992B5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226842-9FC0-4AB9-A612-6C2777577C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B55011-6667-490E-9CC9-6F6C52B9EED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074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wmf"/><Relationship Id="rId5" Type="http://schemas.openxmlformats.org/officeDocument/2006/relationships/image" Target="../media/image3.png"/><Relationship Id="rId4" Type="http://schemas.openxmlformats.org/officeDocument/2006/relationships/image" Target="NULL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5182" y="5372736"/>
            <a:ext cx="1997350" cy="1365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1" y="2418217"/>
            <a:ext cx="2739502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2132A6F8-078E-43C3-9E87-5803E0277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3424" y="131485"/>
            <a:ext cx="8543925" cy="766098"/>
          </a:xfrm>
        </p:spPr>
        <p:txBody>
          <a:bodyPr>
            <a:noAutofit/>
          </a:bodyPr>
          <a:lstStyle/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en-US" sz="2400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Topic </a:t>
            </a:r>
            <a:r>
              <a:rPr lang="en-US" sz="28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Fact </a:t>
            </a:r>
            <a:r>
              <a:rPr lang="en-US" sz="2800" b="1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>Sheet- Life on the farm</a:t>
            </a:r>
            <a:r>
              <a:rPr lang="en-US" sz="3200" dirty="0">
                <a:solidFill>
                  <a:srgbClr val="7030A0"/>
                </a:solidFill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  <a:t/>
            </a:r>
            <a:br>
              <a:rPr lang="en-US" sz="3200" dirty="0">
                <a:solidFill>
                  <a:srgbClr val="7030A0"/>
                </a:solidFill>
                <a:latin typeface="Comic Sans MS" panose="030F0702030302020204" pitchFamily="66" charset="0"/>
                <a:ea typeface="Segoe UI" panose="020B0502040204020203" pitchFamily="34" charset="0"/>
                <a:cs typeface="Segoe UI" panose="020B0502040204020203" pitchFamily="34" charset="0"/>
              </a:rPr>
            </a:br>
            <a:endParaRPr lang="en-GB" sz="3200" dirty="0">
              <a:solidFill>
                <a:srgbClr val="7030A0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682A118-4540-48FB-B9B2-3EDD721428B9}"/>
              </a:ext>
            </a:extLst>
          </p:cNvPr>
          <p:cNvSpPr/>
          <p:nvPr/>
        </p:nvSpPr>
        <p:spPr>
          <a:xfrm>
            <a:off x="11241571" y="3089670"/>
            <a:ext cx="1847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000" dirty="0">
              <a:solidFill>
                <a:srgbClr val="FF0000"/>
              </a:solidFill>
              <a:latin typeface="Comic Sans MS" panose="030F0702030302020204" pitchFamily="66" charset="0"/>
              <a:ea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E05D85A-72DE-434A-9B95-943814E04D96}"/>
              </a:ext>
            </a:extLst>
          </p:cNvPr>
          <p:cNvSpPr txBox="1"/>
          <p:nvPr/>
        </p:nvSpPr>
        <p:spPr>
          <a:xfrm>
            <a:off x="9410700" y="4612978"/>
            <a:ext cx="259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 </a:t>
            </a:r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Food produce – eggs, milk, cheese</a:t>
            </a:r>
            <a:endParaRPr lang="en-GB" sz="2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07D0329-D579-41BF-9560-91DD11BB30F4}"/>
              </a:ext>
            </a:extLst>
          </p:cNvPr>
          <p:cNvSpPr txBox="1"/>
          <p:nvPr/>
        </p:nvSpPr>
        <p:spPr>
          <a:xfrm>
            <a:off x="8197168" y="709643"/>
            <a:ext cx="40778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On the farm you might see……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10BBFBD-FA48-411C-BDA4-EFED1EE622FE}"/>
              </a:ext>
            </a:extLst>
          </p:cNvPr>
          <p:cNvSpPr txBox="1"/>
          <p:nvPr/>
        </p:nvSpPr>
        <p:spPr>
          <a:xfrm>
            <a:off x="5332491" y="2038743"/>
            <a:ext cx="17984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solidFill>
                  <a:schemeClr val="accent6"/>
                </a:solidFill>
              </a:rPr>
              <a:t> </a:t>
            </a:r>
            <a:endParaRPr lang="en-GB" sz="2000" b="1" dirty="0">
              <a:solidFill>
                <a:schemeClr val="accent6"/>
              </a:solidFill>
            </a:endParaRPr>
          </a:p>
        </p:txBody>
      </p:sp>
      <p:pic>
        <p:nvPicPr>
          <p:cNvPr id="9" name="Picture 8" descr="Wood Planks - D632 by AGF81 on DeviantArt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1237" y="3424237"/>
            <a:ext cx="9525" cy="952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956" y="736942"/>
            <a:ext cx="25908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0709232"/>
              </p:ext>
            </p:extLst>
          </p:nvPr>
        </p:nvGraphicFramePr>
        <p:xfrm>
          <a:off x="204705" y="889000"/>
          <a:ext cx="5195068" cy="58875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15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634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4791">
                <a:tc gridSpan="2"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Key Terms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2996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Vertebrates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animals that have a  backbone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2996">
                <a:tc>
                  <a:txBody>
                    <a:bodyPr/>
                    <a:lstStyle/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Invertebrate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animals with no backbone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7755">
                <a:tc>
                  <a:txBody>
                    <a:bodyPr/>
                    <a:lstStyle/>
                    <a:p>
                      <a:r>
                        <a:rPr lang="en-GB" sz="1400" smtClean="0">
                          <a:latin typeface="Comic Sans MS" panose="030F0702030302020204" pitchFamily="66" charset="0"/>
                        </a:rPr>
                        <a:t>Mammals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give birth to live young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usually have hair or fur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warm-blooded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cannot breathe underwater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77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Carnivore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animals that feeds on other animals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7755">
                <a:tc>
                  <a:txBody>
                    <a:bodyPr/>
                    <a:lstStyle/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Herbivore 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animals that feed on plants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7755">
                <a:tc>
                  <a:txBody>
                    <a:bodyPr/>
                    <a:lstStyle/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Omnivore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human or animal</a:t>
                      </a:r>
                      <a:r>
                        <a:rPr lang="en-GB" sz="1400" baseline="0" dirty="0" smtClean="0">
                          <a:latin typeface="Comic Sans MS" panose="030F0702030302020204" pitchFamily="66" charset="0"/>
                        </a:rPr>
                        <a:t> that eats plants &amp; other animals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7755">
                <a:tc>
                  <a:txBody>
                    <a:bodyPr/>
                    <a:lstStyle/>
                    <a:p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Farm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an area of land, together with the buildings on it, that is used for growing crops or raising animals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77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Arable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land suitable</a:t>
                      </a:r>
                      <a:r>
                        <a:rPr lang="en-GB" sz="1400" baseline="0" dirty="0" smtClean="0">
                          <a:latin typeface="Comic Sans MS" panose="030F0702030302020204" pitchFamily="66" charset="0"/>
                        </a:rPr>
                        <a:t> for growing crops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7755"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Crops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cultivated plant that is grown on a large scale commercially, especially a cereal, fruit, or vegetable.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775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Dairy</a:t>
                      </a:r>
                      <a:endParaRPr lang="en-GB" sz="1400" dirty="0" smtClean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place on a farm where milk and cream are kept and cheese and butter are made,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7755">
                <a:tc>
                  <a:txBody>
                    <a:bodyPr/>
                    <a:lstStyle/>
                    <a:p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Farm diversification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omic Sans MS" panose="030F0702030302020204" pitchFamily="66" charset="0"/>
                        </a:rPr>
                        <a:t>farm tries</a:t>
                      </a:r>
                      <a:r>
                        <a:rPr lang="en-GB" sz="1400" baseline="0" dirty="0" smtClean="0">
                          <a:latin typeface="Comic Sans MS" panose="030F0702030302020204" pitchFamily="66" charset="0"/>
                        </a:rPr>
                        <a:t> new ideas to make money (</a:t>
                      </a:r>
                      <a:r>
                        <a:rPr lang="en-GB" sz="1400" baseline="0" dirty="0" err="1" smtClean="0">
                          <a:latin typeface="Comic Sans MS" panose="030F0702030302020204" pitchFamily="66" charset="0"/>
                        </a:rPr>
                        <a:t>Churchfields</a:t>
                      </a:r>
                      <a:r>
                        <a:rPr lang="en-GB" sz="1400" baseline="0" dirty="0" smtClean="0">
                          <a:latin typeface="Comic Sans MS" panose="030F0702030302020204" pitchFamily="66" charset="0"/>
                        </a:rPr>
                        <a:t> – make ice cream)</a:t>
                      </a:r>
                      <a:endParaRPr lang="en-GB" sz="1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1027" name="Picture 3" descr="C:\Program Files (x86)\Microsoft Office\MEDIA\CAGCAT10\j0233312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34" y="31750"/>
            <a:ext cx="1428166" cy="946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006" y="6196548"/>
            <a:ext cx="907942" cy="604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ectangle 15"/>
          <p:cNvSpPr/>
          <p:nvPr/>
        </p:nvSpPr>
        <p:spPr>
          <a:xfrm>
            <a:off x="8197168" y="1492929"/>
            <a:ext cx="36139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Buildings – farm house, pig sty, hen house, dairy, shop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73512" y="2642937"/>
            <a:ext cx="28502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Animals - cows</a:t>
            </a:r>
            <a:r>
              <a:rPr lang="en-GB" sz="2000" dirty="0">
                <a:solidFill>
                  <a:srgbClr val="FF0000"/>
                </a:solidFill>
                <a:latin typeface="Comic Sans MS" panose="030F0702030302020204" pitchFamily="66" charset="0"/>
              </a:rPr>
              <a:t>, chickens, sheep, pigs, goats and horses on a farm</a:t>
            </a: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288" y="4067977"/>
            <a:ext cx="2170739" cy="1707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7660754" y="4747992"/>
            <a:ext cx="205209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Plants and crops – wheat, potatoes, corn</a:t>
            </a:r>
            <a:endParaRPr lang="en-GB" sz="20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898" y="5775396"/>
            <a:ext cx="1719956" cy="96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20977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89C55CFC6B04744A54F5F4E11DD3E53" ma:contentTypeVersion="15" ma:contentTypeDescription="Create a new document." ma:contentTypeScope="" ma:versionID="19190d0aa2eec798c9210b9f12043a35">
  <xsd:schema xmlns:xsd="http://www.w3.org/2001/XMLSchema" xmlns:xs="http://www.w3.org/2001/XMLSchema" xmlns:p="http://schemas.microsoft.com/office/2006/metadata/properties" xmlns:ns2="6926eeae-0d7a-49bf-b0ac-166d4fc20773" xmlns:ns3="670ee706-ee6e-4727-a084-746c7beec48b" targetNamespace="http://schemas.microsoft.com/office/2006/metadata/properties" ma:root="true" ma:fieldsID="bf730e63c9a07775643206c065fc3efc" ns2:_="" ns3:_="">
    <xsd:import namespace="6926eeae-0d7a-49bf-b0ac-166d4fc20773"/>
    <xsd:import namespace="670ee706-ee6e-4727-a084-746c7beec48b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LengthInSeconds" minOccurs="0"/>
                <xsd:element ref="ns3:MediaServiceDateTaken" minOccurs="0"/>
                <xsd:element ref="ns3:MediaServiceObjectDetectorVersion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2:SharedWithUsers" minOccurs="0"/>
                <xsd:element ref="ns2:SharedWithDetail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926eeae-0d7a-49bf-b0ac-166d4fc20773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21" nillable="true" ma:displayName="Taxonomy Catch All Column" ma:hidden="true" ma:list="{68675250-8f8c-4848-946d-a73d70a8e4c7}" ma:internalName="TaxCatchAll" ma:showField="CatchAllData" ma:web="6926eeae-0d7a-49bf-b0ac-166d4fc2077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0ee706-ee6e-4727-a084-746c7beec48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73692bff-d1e5-40d4-bafd-7eb5ac35d13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70ee706-ee6e-4727-a084-746c7beec48b">
      <Terms xmlns="http://schemas.microsoft.com/office/infopath/2007/PartnerControls"/>
    </lcf76f155ced4ddcb4097134ff3c332f>
    <TaxCatchAll xmlns="6926eeae-0d7a-49bf-b0ac-166d4fc20773" xsi:nil="true"/>
    <_dlc_DocId xmlns="6926eeae-0d7a-49bf-b0ac-166d4fc20773">SVVSQVN3FXYW-1379705205-175396</_dlc_DocId>
    <_dlc_DocIdUrl xmlns="6926eeae-0d7a-49bf-b0ac-166d4fc20773">
      <Url>https://nortonprimary.sharepoint.com/sites/NJKTeachingSharedDrive/_layouts/15/DocIdRedir.aspx?ID=SVVSQVN3FXYW-1379705205-175396</Url>
      <Description>SVVSQVN3FXYW-1379705205-175396</Description>
    </_dlc_DocIdUrl>
  </documentManagement>
</p:properties>
</file>

<file path=customXml/itemProps1.xml><?xml version="1.0" encoding="utf-8"?>
<ds:datastoreItem xmlns:ds="http://schemas.openxmlformats.org/officeDocument/2006/customXml" ds:itemID="{986CA1A7-06A9-42A1-9D16-80039C961205}"/>
</file>

<file path=customXml/itemProps2.xml><?xml version="1.0" encoding="utf-8"?>
<ds:datastoreItem xmlns:ds="http://schemas.openxmlformats.org/officeDocument/2006/customXml" ds:itemID="{D2218EA0-BD92-491A-98DC-3C192A8FDBAE}"/>
</file>

<file path=customXml/itemProps3.xml><?xml version="1.0" encoding="utf-8"?>
<ds:datastoreItem xmlns:ds="http://schemas.openxmlformats.org/officeDocument/2006/customXml" ds:itemID="{5C3DA918-BD34-4ED3-A3CE-BB0E14E0CA0F}"/>
</file>

<file path=customXml/itemProps4.xml><?xml version="1.0" encoding="utf-8"?>
<ds:datastoreItem xmlns:ds="http://schemas.openxmlformats.org/officeDocument/2006/customXml" ds:itemID="{9C0F3019-D256-4B6E-8B83-5C7E4C0E438F}"/>
</file>

<file path=docProps/app.xml><?xml version="1.0" encoding="utf-8"?>
<Properties xmlns="http://schemas.openxmlformats.org/officeDocument/2006/extended-properties" xmlns:vt="http://schemas.openxmlformats.org/officeDocument/2006/docPropsVTypes">
  <TotalTime>1642</TotalTime>
  <Words>200</Words>
  <Application>Microsoft Office PowerPoint</Application>
  <PresentationFormat>Widescreen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Segoe UI</vt:lpstr>
      <vt:lpstr>Office Theme</vt:lpstr>
      <vt:lpstr> Topic Fact Sheet- Life on the farm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Davies</dc:creator>
  <cp:lastModifiedBy>Flo Berry</cp:lastModifiedBy>
  <cp:revision>37</cp:revision>
  <dcterms:created xsi:type="dcterms:W3CDTF">2019-05-13T14:58:21Z</dcterms:created>
  <dcterms:modified xsi:type="dcterms:W3CDTF">2023-03-14T12:12:00Z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0x010100A89C55CFC6B04744A54F5F4E11DD3E53</vt:lpwstr>
  </property>
  <property fmtid="{D5CDD505-2E9C-101B-9397-08002B2CF9AE}" pid="3" name="Order">
    <vt:r8>17539600</vt:r8>
  </property>
  <property fmtid="{D5CDD505-2E9C-101B-9397-08002B2CF9AE}" pid="4" name="_dlc_DocIdItemGuid">
    <vt:lpwstr>e491734e-8b13-5cc9-b088-f5c0c07c8d57</vt:lpwstr>
  </property>
</Properties>
</file>