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4247" r:id="rId5"/>
  </p:sldMasterIdLst>
  <p:handoutMasterIdLst>
    <p:handoutMasterId r:id="rId22"/>
  </p:handoutMasterIdLst>
  <p:sldIdLst>
    <p:sldId id="256" r:id="rId6"/>
    <p:sldId id="286" r:id="rId7"/>
    <p:sldId id="282" r:id="rId8"/>
    <p:sldId id="257" r:id="rId9"/>
    <p:sldId id="269" r:id="rId10"/>
    <p:sldId id="284" r:id="rId11"/>
    <p:sldId id="274" r:id="rId12"/>
    <p:sldId id="285" r:id="rId13"/>
    <p:sldId id="259" r:id="rId14"/>
    <p:sldId id="277" r:id="rId15"/>
    <p:sldId id="262" r:id="rId16"/>
    <p:sldId id="263" r:id="rId17"/>
    <p:sldId id="270" r:id="rId18"/>
    <p:sldId id="272" r:id="rId19"/>
    <p:sldId id="276" r:id="rId20"/>
    <p:sldId id="275" r:id="rId21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2C167B-1F53-4016-A5E4-81BFC4866F49}" v="1" dt="2024-06-05T12:40:07.4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699"/>
    <p:restoredTop sz="94674"/>
  </p:normalViewPr>
  <p:slideViewPr>
    <p:cSldViewPr snapToGrid="0" snapToObjects="1">
      <p:cViewPr>
        <p:scale>
          <a:sx n="82" d="100"/>
          <a:sy n="82" d="100"/>
        </p:scale>
        <p:origin x="317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Tarling" userId="S::ctarling@nortonprimary.worcs.sch.uk::caa2a4cf-41fa-4f3f-bdc4-dc3c8f9c977b" providerId="AD" clId="Web-{CF660774-D77D-4E1E-8CF2-24C6FB48271F}"/>
    <pc:docChg chg="addSld delSld modSld sldOrd">
      <pc:chgData name="C Tarling" userId="S::ctarling@nortonprimary.worcs.sch.uk::caa2a4cf-41fa-4f3f-bdc4-dc3c8f9c977b" providerId="AD" clId="Web-{CF660774-D77D-4E1E-8CF2-24C6FB48271F}" dt="2023-06-07T14:01:16.431" v="1934"/>
      <pc:docMkLst>
        <pc:docMk/>
      </pc:docMkLst>
      <pc:sldChg chg="modSp">
        <pc:chgData name="C Tarling" userId="S::ctarling@nortonprimary.worcs.sch.uk::caa2a4cf-41fa-4f3f-bdc4-dc3c8f9c977b" providerId="AD" clId="Web-{CF660774-D77D-4E1E-8CF2-24C6FB48271F}" dt="2023-06-07T13:28:58.778" v="1734" actId="1076"/>
        <pc:sldMkLst>
          <pc:docMk/>
          <pc:sldMk cId="573616127" sldId="256"/>
        </pc:sldMkLst>
        <pc:spChg chg="mod">
          <ac:chgData name="C Tarling" userId="S::ctarling@nortonprimary.worcs.sch.uk::caa2a4cf-41fa-4f3f-bdc4-dc3c8f9c977b" providerId="AD" clId="Web-{CF660774-D77D-4E1E-8CF2-24C6FB48271F}" dt="2023-06-07T13:28:16.308" v="1728" actId="20577"/>
          <ac:spMkLst>
            <pc:docMk/>
            <pc:sldMk cId="573616127" sldId="256"/>
            <ac:spMk id="2" creationId="{81D2BA59-D00B-4F42-9694-CE9E2A5F841E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28:34.965" v="1730" actId="20577"/>
          <ac:spMkLst>
            <pc:docMk/>
            <pc:sldMk cId="573616127" sldId="256"/>
            <ac:spMk id="3" creationId="{97C3DA85-4578-1F4D-BFA1-FC2EF0361DAE}"/>
          </ac:spMkLst>
        </pc:spChg>
        <pc:picChg chg="mod">
          <ac:chgData name="C Tarling" userId="S::ctarling@nortonprimary.worcs.sch.uk::caa2a4cf-41fa-4f3f-bdc4-dc3c8f9c977b" providerId="AD" clId="Web-{CF660774-D77D-4E1E-8CF2-24C6FB48271F}" dt="2023-06-07T13:28:58.778" v="1734" actId="1076"/>
          <ac:picMkLst>
            <pc:docMk/>
            <pc:sldMk cId="573616127" sldId="256"/>
            <ac:picMk id="4" creationId="{00000000-0000-0000-0000-000000000000}"/>
          </ac:picMkLst>
        </pc:picChg>
        <pc:picChg chg="mod">
          <ac:chgData name="C Tarling" userId="S::ctarling@nortonprimary.worcs.sch.uk::caa2a4cf-41fa-4f3f-bdc4-dc3c8f9c977b" providerId="AD" clId="Web-{CF660774-D77D-4E1E-8CF2-24C6FB48271F}" dt="2023-06-07T13:28:53.356" v="1732" actId="1076"/>
          <ac:picMkLst>
            <pc:docMk/>
            <pc:sldMk cId="573616127" sldId="256"/>
            <ac:picMk id="6" creationId="{D7039D8E-7BE3-BF75-D09F-9B784801DCEC}"/>
          </ac:picMkLst>
        </pc:picChg>
      </pc:sldChg>
      <pc:sldChg chg="modSp">
        <pc:chgData name="C Tarling" userId="S::ctarling@nortonprimary.worcs.sch.uk::caa2a4cf-41fa-4f3f-bdc4-dc3c8f9c977b" providerId="AD" clId="Web-{CF660774-D77D-4E1E-8CF2-24C6FB48271F}" dt="2023-06-07T13:30:29.984" v="1746" actId="20577"/>
        <pc:sldMkLst>
          <pc:docMk/>
          <pc:sldMk cId="1320334924" sldId="257"/>
        </pc:sldMkLst>
        <pc:spChg chg="mod">
          <ac:chgData name="C Tarling" userId="S::ctarling@nortonprimary.worcs.sch.uk::caa2a4cf-41fa-4f3f-bdc4-dc3c8f9c977b" providerId="AD" clId="Web-{CF660774-D77D-4E1E-8CF2-24C6FB48271F}" dt="2023-06-07T13:29:51.108" v="1742" actId="20577"/>
          <ac:spMkLst>
            <pc:docMk/>
            <pc:sldMk cId="1320334924" sldId="257"/>
            <ac:spMk id="2" creationId="{409D1992-451D-D448-A525-D36A5FCCAAF2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0:29.984" v="1746" actId="20577"/>
          <ac:spMkLst>
            <pc:docMk/>
            <pc:sldMk cId="1320334924" sldId="257"/>
            <ac:spMk id="3" creationId="{CF5C95A5-CCBC-6349-A535-F4076C2CD3CB}"/>
          </ac:spMkLst>
        </pc:spChg>
      </pc:sldChg>
      <pc:sldChg chg="del">
        <pc:chgData name="C Tarling" userId="S::ctarling@nortonprimary.worcs.sch.uk::caa2a4cf-41fa-4f3f-bdc4-dc3c8f9c977b" providerId="AD" clId="Web-{CF660774-D77D-4E1E-8CF2-24C6FB48271F}" dt="2023-06-07T13:03:28.106" v="1607"/>
        <pc:sldMkLst>
          <pc:docMk/>
          <pc:sldMk cId="188545717" sldId="258"/>
        </pc:sldMkLst>
      </pc:sldChg>
      <pc:sldChg chg="delSp modSp">
        <pc:chgData name="C Tarling" userId="S::ctarling@nortonprimary.worcs.sch.uk::caa2a4cf-41fa-4f3f-bdc4-dc3c8f9c977b" providerId="AD" clId="Web-{CF660774-D77D-4E1E-8CF2-24C6FB48271F}" dt="2023-06-07T13:55:53.655" v="1902" actId="20577"/>
        <pc:sldMkLst>
          <pc:docMk/>
          <pc:sldMk cId="3037509130" sldId="259"/>
        </pc:sldMkLst>
        <pc:spChg chg="del">
          <ac:chgData name="C Tarling" userId="S::ctarling@nortonprimary.worcs.sch.uk::caa2a4cf-41fa-4f3f-bdc4-dc3c8f9c977b" providerId="AD" clId="Web-{CF660774-D77D-4E1E-8CF2-24C6FB48271F}" dt="2023-06-07T13:02:13.558" v="1581"/>
          <ac:spMkLst>
            <pc:docMk/>
            <pc:sldMk cId="3037509130" sldId="259"/>
            <ac:spMk id="2" creationId="{BF06609E-5E62-2F4B-9843-0A5B35D7D139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55:53.655" v="1902" actId="20577"/>
          <ac:spMkLst>
            <pc:docMk/>
            <pc:sldMk cId="3037509130" sldId="259"/>
            <ac:spMk id="3" creationId="{CF5C95A5-CCBC-6349-A535-F4076C2CD3CB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4:54.320" v="1791" actId="20577"/>
          <ac:spMkLst>
            <pc:docMk/>
            <pc:sldMk cId="3037509130" sldId="259"/>
            <ac:spMk id="5" creationId="{C39BBFBB-1ED2-3248-92B7-63B82736C4A9}"/>
          </ac:spMkLst>
        </pc:spChg>
      </pc:sldChg>
      <pc:sldChg chg="modSp del">
        <pc:chgData name="C Tarling" userId="S::ctarling@nortonprimary.worcs.sch.uk::caa2a4cf-41fa-4f3f-bdc4-dc3c8f9c977b" providerId="AD" clId="Web-{CF660774-D77D-4E1E-8CF2-24C6FB48271F}" dt="2023-06-07T13:51:20.366" v="1864"/>
        <pc:sldMkLst>
          <pc:docMk/>
          <pc:sldMk cId="383314942" sldId="260"/>
        </pc:sldMkLst>
        <pc:spChg chg="mod">
          <ac:chgData name="C Tarling" userId="S::ctarling@nortonprimary.worcs.sch.uk::caa2a4cf-41fa-4f3f-bdc4-dc3c8f9c977b" providerId="AD" clId="Web-{CF660774-D77D-4E1E-8CF2-24C6FB48271F}" dt="2023-06-07T13:35:54.369" v="1801" actId="20577"/>
          <ac:spMkLst>
            <pc:docMk/>
            <pc:sldMk cId="383314942" sldId="260"/>
            <ac:spMk id="3" creationId="{CF5C95A5-CCBC-6349-A535-F4076C2CD3CB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6:24.104" v="1806" actId="20577"/>
          <ac:spMkLst>
            <pc:docMk/>
            <pc:sldMk cId="383314942" sldId="260"/>
            <ac:spMk id="4" creationId="{B7EEC68E-5750-904F-AD4A-19C8E12E7046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5:48.759" v="1800" actId="20577"/>
          <ac:spMkLst>
            <pc:docMk/>
            <pc:sldMk cId="383314942" sldId="260"/>
            <ac:spMk id="5" creationId="{C39BBFBB-1ED2-3248-92B7-63B82736C4A9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6:01.353" v="1803" actId="20577"/>
          <ac:spMkLst>
            <pc:docMk/>
            <pc:sldMk cId="383314942" sldId="260"/>
            <ac:spMk id="6" creationId="{203EBC40-92FA-C942-8B0D-3F752455FF72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6:06.728" v="1804" actId="14100"/>
          <ac:spMkLst>
            <pc:docMk/>
            <pc:sldMk cId="383314942" sldId="260"/>
            <ac:spMk id="7" creationId="{790E3094-2401-E342-B6C3-3A63E9A873CF}"/>
          </ac:spMkLst>
        </pc:spChg>
      </pc:sldChg>
      <pc:sldChg chg="modSp del">
        <pc:chgData name="C Tarling" userId="S::ctarling@nortonprimary.worcs.sch.uk::caa2a4cf-41fa-4f3f-bdc4-dc3c8f9c977b" providerId="AD" clId="Web-{CF660774-D77D-4E1E-8CF2-24C6FB48271F}" dt="2023-06-07T13:51:28.866" v="1865"/>
        <pc:sldMkLst>
          <pc:docMk/>
          <pc:sldMk cId="1109034117" sldId="261"/>
        </pc:sldMkLst>
        <pc:spChg chg="mod">
          <ac:chgData name="C Tarling" userId="S::ctarling@nortonprimary.worcs.sch.uk::caa2a4cf-41fa-4f3f-bdc4-dc3c8f9c977b" providerId="AD" clId="Web-{CF660774-D77D-4E1E-8CF2-24C6FB48271F}" dt="2023-06-07T13:36:40.980" v="1809" actId="20577"/>
          <ac:spMkLst>
            <pc:docMk/>
            <pc:sldMk cId="1109034117" sldId="261"/>
            <ac:spMk id="3" creationId="{CF5C95A5-CCBC-6349-A535-F4076C2CD3CB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6:34.182" v="1807" actId="20577"/>
          <ac:spMkLst>
            <pc:docMk/>
            <pc:sldMk cId="1109034117" sldId="261"/>
            <ac:spMk id="5" creationId="{C39BBFBB-1ED2-3248-92B7-63B82736C4A9}"/>
          </ac:spMkLst>
        </pc:spChg>
      </pc:sldChg>
      <pc:sldChg chg="modSp">
        <pc:chgData name="C Tarling" userId="S::ctarling@nortonprimary.worcs.sch.uk::caa2a4cf-41fa-4f3f-bdc4-dc3c8f9c977b" providerId="AD" clId="Web-{CF660774-D77D-4E1E-8CF2-24C6FB48271F}" dt="2023-06-07T13:52:38.587" v="1869" actId="20577"/>
        <pc:sldMkLst>
          <pc:docMk/>
          <pc:sldMk cId="2390799824" sldId="262"/>
        </pc:sldMkLst>
        <pc:spChg chg="mod">
          <ac:chgData name="C Tarling" userId="S::ctarling@nortonprimary.worcs.sch.uk::caa2a4cf-41fa-4f3f-bdc4-dc3c8f9c977b" providerId="AD" clId="Web-{CF660774-D77D-4E1E-8CF2-24C6FB48271F}" dt="2023-06-07T13:38:05.545" v="1813" actId="20577"/>
          <ac:spMkLst>
            <pc:docMk/>
            <pc:sldMk cId="2390799824" sldId="262"/>
            <ac:spMk id="2" creationId="{E631BF4F-36FB-F142-8621-847F17372813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52:38.587" v="1869" actId="20577"/>
          <ac:spMkLst>
            <pc:docMk/>
            <pc:sldMk cId="2390799824" sldId="262"/>
            <ac:spMk id="3" creationId="{48877DA1-49FD-4043-8784-B7678ED5D071}"/>
          </ac:spMkLst>
        </pc:spChg>
      </pc:sldChg>
      <pc:sldChg chg="modSp">
        <pc:chgData name="C Tarling" userId="S::ctarling@nortonprimary.worcs.sch.uk::caa2a4cf-41fa-4f3f-bdc4-dc3c8f9c977b" providerId="AD" clId="Web-{CF660774-D77D-4E1E-8CF2-24C6FB48271F}" dt="2023-06-07T13:38:45.499" v="1820" actId="20577"/>
        <pc:sldMkLst>
          <pc:docMk/>
          <pc:sldMk cId="2637002134" sldId="263"/>
        </pc:sldMkLst>
        <pc:spChg chg="mod">
          <ac:chgData name="C Tarling" userId="S::ctarling@nortonprimary.worcs.sch.uk::caa2a4cf-41fa-4f3f-bdc4-dc3c8f9c977b" providerId="AD" clId="Web-{CF660774-D77D-4E1E-8CF2-24C6FB48271F}" dt="2023-06-07T13:38:33.217" v="1818" actId="1076"/>
          <ac:spMkLst>
            <pc:docMk/>
            <pc:sldMk cId="2637002134" sldId="263"/>
            <ac:spMk id="2" creationId="{E631BF4F-36FB-F142-8621-847F17372813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8:45.499" v="1820" actId="20577"/>
          <ac:spMkLst>
            <pc:docMk/>
            <pc:sldMk cId="2637002134" sldId="263"/>
            <ac:spMk id="3" creationId="{48877DA1-49FD-4043-8784-B7678ED5D071}"/>
          </ac:spMkLst>
        </pc:spChg>
      </pc:sldChg>
      <pc:sldChg chg="modSp del">
        <pc:chgData name="C Tarling" userId="S::ctarling@nortonprimary.worcs.sch.uk::caa2a4cf-41fa-4f3f-bdc4-dc3c8f9c977b" providerId="AD" clId="Web-{CF660774-D77D-4E1E-8CF2-24C6FB48271F}" dt="2023-06-07T13:53:17.541" v="1870"/>
        <pc:sldMkLst>
          <pc:docMk/>
          <pc:sldMk cId="3828342480" sldId="265"/>
        </pc:sldMkLst>
        <pc:spChg chg="mod">
          <ac:chgData name="C Tarling" userId="S::ctarling@nortonprimary.worcs.sch.uk::caa2a4cf-41fa-4f3f-bdc4-dc3c8f9c977b" providerId="AD" clId="Web-{CF660774-D77D-4E1E-8CF2-24C6FB48271F}" dt="2023-06-07T13:38:51.718" v="1821" actId="20577"/>
          <ac:spMkLst>
            <pc:docMk/>
            <pc:sldMk cId="3828342480" sldId="265"/>
            <ac:spMk id="2" creationId="{E631BF4F-36FB-F142-8621-847F17372813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9:02.656" v="1823" actId="20577"/>
          <ac:spMkLst>
            <pc:docMk/>
            <pc:sldMk cId="3828342480" sldId="265"/>
            <ac:spMk id="3" creationId="{48877DA1-49FD-4043-8784-B7678ED5D071}"/>
          </ac:spMkLst>
        </pc:spChg>
      </pc:sldChg>
      <pc:sldChg chg="modSp del ord">
        <pc:chgData name="C Tarling" userId="S::ctarling@nortonprimary.worcs.sch.uk::caa2a4cf-41fa-4f3f-bdc4-dc3c8f9c977b" providerId="AD" clId="Web-{CF660774-D77D-4E1E-8CF2-24C6FB48271F}" dt="2023-06-07T13:55:22.201" v="1901"/>
        <pc:sldMkLst>
          <pc:docMk/>
          <pc:sldMk cId="530917190" sldId="267"/>
        </pc:sldMkLst>
        <pc:spChg chg="mod">
          <ac:chgData name="C Tarling" userId="S::ctarling@nortonprimary.worcs.sch.uk::caa2a4cf-41fa-4f3f-bdc4-dc3c8f9c977b" providerId="AD" clId="Web-{CF660774-D77D-4E1E-8CF2-24C6FB48271F}" dt="2023-06-07T13:31:06.407" v="1760" actId="20577"/>
          <ac:spMkLst>
            <pc:docMk/>
            <pc:sldMk cId="530917190" sldId="267"/>
            <ac:spMk id="2" creationId="{E631BF4F-36FB-F142-8621-847F17372813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4:10.366" v="1784" actId="20577"/>
          <ac:spMkLst>
            <pc:docMk/>
            <pc:sldMk cId="530917190" sldId="267"/>
            <ac:spMk id="3" creationId="{48877DA1-49FD-4043-8784-B7678ED5D071}"/>
          </ac:spMkLst>
        </pc:spChg>
        <pc:picChg chg="mod">
          <ac:chgData name="C Tarling" userId="S::ctarling@nortonprimary.worcs.sch.uk::caa2a4cf-41fa-4f3f-bdc4-dc3c8f9c977b" providerId="AD" clId="Web-{CF660774-D77D-4E1E-8CF2-24C6FB48271F}" dt="2023-06-07T13:31:48.658" v="1769" actId="1076"/>
          <ac:picMkLst>
            <pc:docMk/>
            <pc:sldMk cId="530917190" sldId="267"/>
            <ac:picMk id="8" creationId="{46FA25E2-3728-9B44-A893-803F3078ADB3}"/>
          </ac:picMkLst>
        </pc:picChg>
      </pc:sldChg>
      <pc:sldChg chg="del">
        <pc:chgData name="C Tarling" userId="S::ctarling@nortonprimary.worcs.sch.uk::caa2a4cf-41fa-4f3f-bdc4-dc3c8f9c977b" providerId="AD" clId="Web-{CF660774-D77D-4E1E-8CF2-24C6FB48271F}" dt="2023-06-07T12:25:39.769" v="386"/>
        <pc:sldMkLst>
          <pc:docMk/>
          <pc:sldMk cId="4292787066" sldId="268"/>
        </pc:sldMkLst>
      </pc:sldChg>
      <pc:sldChg chg="delSp modSp mod setBg">
        <pc:chgData name="C Tarling" userId="S::ctarling@nortonprimary.worcs.sch.uk::caa2a4cf-41fa-4f3f-bdc4-dc3c8f9c977b" providerId="AD" clId="Web-{CF660774-D77D-4E1E-8CF2-24C6FB48271F}" dt="2023-06-07T14:01:16.431" v="1934"/>
        <pc:sldMkLst>
          <pc:docMk/>
          <pc:sldMk cId="3942217929" sldId="269"/>
        </pc:sldMkLst>
        <pc:spChg chg="mod">
          <ac:chgData name="C Tarling" userId="S::ctarling@nortonprimary.worcs.sch.uk::caa2a4cf-41fa-4f3f-bdc4-dc3c8f9c977b" providerId="AD" clId="Web-{CF660774-D77D-4E1E-8CF2-24C6FB48271F}" dt="2023-06-07T13:30:53.406" v="1759" actId="20577"/>
          <ac:spMkLst>
            <pc:docMk/>
            <pc:sldMk cId="3942217929" sldId="269"/>
            <ac:spMk id="2" creationId="{E631BF4F-36FB-F142-8621-847F17372813}"/>
          </ac:spMkLst>
        </pc:spChg>
        <pc:spChg chg="del mod">
          <ac:chgData name="C Tarling" userId="S::ctarling@nortonprimary.worcs.sch.uk::caa2a4cf-41fa-4f3f-bdc4-dc3c8f9c977b" providerId="AD" clId="Web-{CF660774-D77D-4E1E-8CF2-24C6FB48271F}" dt="2023-06-07T12:20:36.418" v="371"/>
          <ac:spMkLst>
            <pc:docMk/>
            <pc:sldMk cId="3942217929" sldId="269"/>
            <ac:spMk id="4" creationId="{997CA5F5-0C63-154B-BB56-BB2994A356C0}"/>
          </ac:spMkLst>
        </pc:spChg>
        <pc:graphicFrameChg chg="mod modGraphic">
          <ac:chgData name="C Tarling" userId="S::ctarling@nortonprimary.worcs.sch.uk::caa2a4cf-41fa-4f3f-bdc4-dc3c8f9c977b" providerId="AD" clId="Web-{CF660774-D77D-4E1E-8CF2-24C6FB48271F}" dt="2023-06-07T14:01:16.431" v="1934"/>
          <ac:graphicFrameMkLst>
            <pc:docMk/>
            <pc:sldMk cId="3942217929" sldId="269"/>
            <ac:graphicFrameMk id="6" creationId="{2A11CF5D-75A1-4B81-C7B2-7ADBE4127795}"/>
          </ac:graphicFrameMkLst>
        </pc:graphicFrameChg>
        <pc:picChg chg="mod">
          <ac:chgData name="C Tarling" userId="S::ctarling@nortonprimary.worcs.sch.uk::caa2a4cf-41fa-4f3f-bdc4-dc3c8f9c977b" providerId="AD" clId="Web-{CF660774-D77D-4E1E-8CF2-24C6FB48271F}" dt="2023-06-07T12:21:13.528" v="381" actId="14100"/>
          <ac:picMkLst>
            <pc:docMk/>
            <pc:sldMk cId="3942217929" sldId="269"/>
            <ac:picMk id="5" creationId="{54C583F0-B622-9796-B0BB-6901F7632E04}"/>
          </ac:picMkLst>
        </pc:picChg>
      </pc:sldChg>
      <pc:sldChg chg="modSp">
        <pc:chgData name="C Tarling" userId="S::ctarling@nortonprimary.worcs.sch.uk::caa2a4cf-41fa-4f3f-bdc4-dc3c8f9c977b" providerId="AD" clId="Web-{CF660774-D77D-4E1E-8CF2-24C6FB48271F}" dt="2023-06-07T13:39:19.672" v="1829" actId="20577"/>
        <pc:sldMkLst>
          <pc:docMk/>
          <pc:sldMk cId="3115582629" sldId="270"/>
        </pc:sldMkLst>
        <pc:spChg chg="mod">
          <ac:chgData name="C Tarling" userId="S::ctarling@nortonprimary.worcs.sch.uk::caa2a4cf-41fa-4f3f-bdc4-dc3c8f9c977b" providerId="AD" clId="Web-{CF660774-D77D-4E1E-8CF2-24C6FB48271F}" dt="2023-06-07T13:39:07.781" v="1824" actId="20577"/>
          <ac:spMkLst>
            <pc:docMk/>
            <pc:sldMk cId="3115582629" sldId="270"/>
            <ac:spMk id="2" creationId="{E631BF4F-36FB-F142-8621-847F17372813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9:19.672" v="1829" actId="20577"/>
          <ac:spMkLst>
            <pc:docMk/>
            <pc:sldMk cId="3115582629" sldId="270"/>
            <ac:spMk id="4" creationId="{997CA5F5-0C63-154B-BB56-BB2994A356C0}"/>
          </ac:spMkLst>
        </pc:spChg>
      </pc:sldChg>
      <pc:sldChg chg="modSp">
        <pc:chgData name="C Tarling" userId="S::ctarling@nortonprimary.worcs.sch.uk::caa2a4cf-41fa-4f3f-bdc4-dc3c8f9c977b" providerId="AD" clId="Web-{CF660774-D77D-4E1E-8CF2-24C6FB48271F}" dt="2023-06-07T13:59:46.834" v="1930" actId="20577"/>
        <pc:sldMkLst>
          <pc:docMk/>
          <pc:sldMk cId="4271688379" sldId="272"/>
        </pc:sldMkLst>
        <pc:spChg chg="mod">
          <ac:chgData name="C Tarling" userId="S::ctarling@nortonprimary.worcs.sch.uk::caa2a4cf-41fa-4f3f-bdc4-dc3c8f9c977b" providerId="AD" clId="Web-{CF660774-D77D-4E1E-8CF2-24C6FB48271F}" dt="2023-06-07T13:39:28.547" v="1830" actId="20577"/>
          <ac:spMkLst>
            <pc:docMk/>
            <pc:sldMk cId="4271688379" sldId="272"/>
            <ac:spMk id="2" creationId="{E631BF4F-36FB-F142-8621-847F17372813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59:46.834" v="1930" actId="20577"/>
          <ac:spMkLst>
            <pc:docMk/>
            <pc:sldMk cId="4271688379" sldId="272"/>
            <ac:spMk id="4" creationId="{997CA5F5-0C63-154B-BB56-BB2994A356C0}"/>
          </ac:spMkLst>
        </pc:spChg>
      </pc:sldChg>
      <pc:sldChg chg="modSp ord">
        <pc:chgData name="C Tarling" userId="S::ctarling@nortonprimary.worcs.sch.uk::caa2a4cf-41fa-4f3f-bdc4-dc3c8f9c977b" providerId="AD" clId="Web-{CF660774-D77D-4E1E-8CF2-24C6FB48271F}" dt="2023-06-07T13:34:36.882" v="1789" actId="20577"/>
        <pc:sldMkLst>
          <pc:docMk/>
          <pc:sldMk cId="1477060150" sldId="274"/>
        </pc:sldMkLst>
        <pc:spChg chg="mod">
          <ac:chgData name="C Tarling" userId="S::ctarling@nortonprimary.worcs.sch.uk::caa2a4cf-41fa-4f3f-bdc4-dc3c8f9c977b" providerId="AD" clId="Web-{CF660774-D77D-4E1E-8CF2-24C6FB48271F}" dt="2023-06-07T13:34:29.351" v="1786" actId="20577"/>
          <ac:spMkLst>
            <pc:docMk/>
            <pc:sldMk cId="1477060150" sldId="274"/>
            <ac:spMk id="2" creationId="{E631BF4F-36FB-F142-8621-847F17372813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34:36.882" v="1789" actId="20577"/>
          <ac:spMkLst>
            <pc:docMk/>
            <pc:sldMk cId="1477060150" sldId="274"/>
            <ac:spMk id="3" creationId="{48877DA1-49FD-4043-8784-B7678ED5D071}"/>
          </ac:spMkLst>
        </pc:spChg>
      </pc:sldChg>
      <pc:sldChg chg="modSp">
        <pc:chgData name="C Tarling" userId="S::ctarling@nortonprimary.worcs.sch.uk::caa2a4cf-41fa-4f3f-bdc4-dc3c8f9c977b" providerId="AD" clId="Web-{CF660774-D77D-4E1E-8CF2-24C6FB48271F}" dt="2023-06-07T13:41:11.832" v="1843" actId="20577"/>
        <pc:sldMkLst>
          <pc:docMk/>
          <pc:sldMk cId="1690985147" sldId="275"/>
        </pc:sldMkLst>
        <pc:spChg chg="mod">
          <ac:chgData name="C Tarling" userId="S::ctarling@nortonprimary.worcs.sch.uk::caa2a4cf-41fa-4f3f-bdc4-dc3c8f9c977b" providerId="AD" clId="Web-{CF660774-D77D-4E1E-8CF2-24C6FB48271F}" dt="2023-06-07T13:41:11.832" v="1843" actId="20577"/>
          <ac:spMkLst>
            <pc:docMk/>
            <pc:sldMk cId="1690985147" sldId="275"/>
            <ac:spMk id="3" creationId="{48877DA1-49FD-4043-8784-B7678ED5D071}"/>
          </ac:spMkLst>
        </pc:spChg>
      </pc:sldChg>
      <pc:sldChg chg="modSp ord">
        <pc:chgData name="C Tarling" userId="S::ctarling@nortonprimary.worcs.sch.uk::caa2a4cf-41fa-4f3f-bdc4-dc3c8f9c977b" providerId="AD" clId="Web-{CF660774-D77D-4E1E-8CF2-24C6FB48271F}" dt="2023-06-07T13:40:12.720" v="1836" actId="20577"/>
        <pc:sldMkLst>
          <pc:docMk/>
          <pc:sldMk cId="185321433" sldId="276"/>
        </pc:sldMkLst>
        <pc:spChg chg="mod">
          <ac:chgData name="C Tarling" userId="S::ctarling@nortonprimary.worcs.sch.uk::caa2a4cf-41fa-4f3f-bdc4-dc3c8f9c977b" providerId="AD" clId="Web-{CF660774-D77D-4E1E-8CF2-24C6FB48271F}" dt="2023-06-07T13:40:12.720" v="1836" actId="20577"/>
          <ac:spMkLst>
            <pc:docMk/>
            <pc:sldMk cId="185321433" sldId="276"/>
            <ac:spMk id="7" creationId="{5F552F93-9043-9C47-B7FE-E2F30DC72EF2}"/>
          </ac:spMkLst>
        </pc:spChg>
      </pc:sldChg>
      <pc:sldChg chg="modSp">
        <pc:chgData name="C Tarling" userId="S::ctarling@nortonprimary.worcs.sch.uk::caa2a4cf-41fa-4f3f-bdc4-dc3c8f9c977b" providerId="AD" clId="Web-{CF660774-D77D-4E1E-8CF2-24C6FB48271F}" dt="2023-06-07T13:37:44.278" v="1812" actId="1076"/>
        <pc:sldMkLst>
          <pc:docMk/>
          <pc:sldMk cId="3065503232" sldId="277"/>
        </pc:sldMkLst>
        <pc:spChg chg="mod">
          <ac:chgData name="C Tarling" userId="S::ctarling@nortonprimary.worcs.sch.uk::caa2a4cf-41fa-4f3f-bdc4-dc3c8f9c977b" providerId="AD" clId="Web-{CF660774-D77D-4E1E-8CF2-24C6FB48271F}" dt="2023-06-07T13:37:44.278" v="1812" actId="1076"/>
          <ac:spMkLst>
            <pc:docMk/>
            <pc:sldMk cId="3065503232" sldId="277"/>
            <ac:spMk id="5" creationId="{C39BBFBB-1ED2-3248-92B7-63B82736C4A9}"/>
          </ac:spMkLst>
        </pc:spChg>
        <pc:graphicFrameChg chg="mod modGraphic">
          <ac:chgData name="C Tarling" userId="S::ctarling@nortonprimary.worcs.sch.uk::caa2a4cf-41fa-4f3f-bdc4-dc3c8f9c977b" providerId="AD" clId="Web-{CF660774-D77D-4E1E-8CF2-24C6FB48271F}" dt="2023-06-07T12:53:51.483" v="1256"/>
          <ac:graphicFrameMkLst>
            <pc:docMk/>
            <pc:sldMk cId="3065503232" sldId="277"/>
            <ac:graphicFrameMk id="7" creationId="{A3E164DF-61AA-9265-5E97-70E796C5F21E}"/>
          </ac:graphicFrameMkLst>
        </pc:graphicFrameChg>
      </pc:sldChg>
      <pc:sldChg chg="modSp del">
        <pc:chgData name="C Tarling" userId="S::ctarling@nortonprimary.worcs.sch.uk::caa2a4cf-41fa-4f3f-bdc4-dc3c8f9c977b" providerId="AD" clId="Web-{CF660774-D77D-4E1E-8CF2-24C6FB48271F}" dt="2023-06-07T13:59:27.021" v="1923"/>
        <pc:sldMkLst>
          <pc:docMk/>
          <pc:sldMk cId="499375850" sldId="279"/>
        </pc:sldMkLst>
        <pc:spChg chg="mod">
          <ac:chgData name="C Tarling" userId="S::ctarling@nortonprimary.worcs.sch.uk::caa2a4cf-41fa-4f3f-bdc4-dc3c8f9c977b" providerId="AD" clId="Web-{CF660774-D77D-4E1E-8CF2-24C6FB48271F}" dt="2023-06-07T13:39:57.642" v="1835" actId="20577"/>
          <ac:spMkLst>
            <pc:docMk/>
            <pc:sldMk cId="499375850" sldId="279"/>
            <ac:spMk id="2" creationId="{00000000-0000-0000-0000-000000000000}"/>
          </ac:spMkLst>
        </pc:spChg>
        <pc:graphicFrameChg chg="modGraphic">
          <ac:chgData name="C Tarling" userId="S::ctarling@nortonprimary.worcs.sch.uk::caa2a4cf-41fa-4f3f-bdc4-dc3c8f9c977b" providerId="AD" clId="Web-{CF660774-D77D-4E1E-8CF2-24C6FB48271F}" dt="2023-06-07T13:57:42.424" v="1920" actId="20577"/>
          <ac:graphicFrameMkLst>
            <pc:docMk/>
            <pc:sldMk cId="499375850" sldId="279"/>
            <ac:graphicFrameMk id="6" creationId="{8E1FC044-666F-48B1-9159-CAF452F867D4}"/>
          </ac:graphicFrameMkLst>
        </pc:graphicFrameChg>
        <pc:picChg chg="mod">
          <ac:chgData name="C Tarling" userId="S::ctarling@nortonprimary.worcs.sch.uk::caa2a4cf-41fa-4f3f-bdc4-dc3c8f9c977b" providerId="AD" clId="Web-{CF660774-D77D-4E1E-8CF2-24C6FB48271F}" dt="2023-06-07T13:57:53.050" v="1922" actId="14100"/>
          <ac:picMkLst>
            <pc:docMk/>
            <pc:sldMk cId="499375850" sldId="279"/>
            <ac:picMk id="14" creationId="{2F7573B3-1EAE-551D-F257-1E05912FEA30}"/>
          </ac:picMkLst>
        </pc:picChg>
      </pc:sldChg>
      <pc:sldChg chg="modSp del">
        <pc:chgData name="C Tarling" userId="S::ctarling@nortonprimary.worcs.sch.uk::caa2a4cf-41fa-4f3f-bdc4-dc3c8f9c977b" providerId="AD" clId="Web-{CF660774-D77D-4E1E-8CF2-24C6FB48271F}" dt="2023-06-07T13:48:35.001" v="1844"/>
        <pc:sldMkLst>
          <pc:docMk/>
          <pc:sldMk cId="3262882645" sldId="280"/>
        </pc:sldMkLst>
        <pc:spChg chg="mod">
          <ac:chgData name="C Tarling" userId="S::ctarling@nortonprimary.worcs.sch.uk::caa2a4cf-41fa-4f3f-bdc4-dc3c8f9c977b" providerId="AD" clId="Web-{CF660774-D77D-4E1E-8CF2-24C6FB48271F}" dt="2023-06-07T13:29:09.481" v="1735" actId="20577"/>
          <ac:spMkLst>
            <pc:docMk/>
            <pc:sldMk cId="3262882645" sldId="280"/>
            <ac:spMk id="2" creationId="{00000000-0000-0000-0000-000000000000}"/>
          </ac:spMkLst>
        </pc:spChg>
        <pc:graphicFrameChg chg="modGraphic">
          <ac:chgData name="C Tarling" userId="S::ctarling@nortonprimary.worcs.sch.uk::caa2a4cf-41fa-4f3f-bdc4-dc3c8f9c977b" providerId="AD" clId="Web-{CF660774-D77D-4E1E-8CF2-24C6FB48271F}" dt="2023-06-07T13:29:24.013" v="1738" actId="20577"/>
          <ac:graphicFrameMkLst>
            <pc:docMk/>
            <pc:sldMk cId="3262882645" sldId="280"/>
            <ac:graphicFrameMk id="5" creationId="{04BE6186-F0AC-4F8B-A6F3-4D8EB5128AB1}"/>
          </ac:graphicFrameMkLst>
        </pc:graphicFrameChg>
      </pc:sldChg>
      <pc:sldChg chg="modSp">
        <pc:chgData name="C Tarling" userId="S::ctarling@nortonprimary.worcs.sch.uk::caa2a4cf-41fa-4f3f-bdc4-dc3c8f9c977b" providerId="AD" clId="Web-{CF660774-D77D-4E1E-8CF2-24C6FB48271F}" dt="2023-06-07T13:30:41.375" v="1758"/>
        <pc:sldMkLst>
          <pc:docMk/>
          <pc:sldMk cId="494756505" sldId="282"/>
        </pc:sldMkLst>
        <pc:spChg chg="mod">
          <ac:chgData name="C Tarling" userId="S::ctarling@nortonprimary.worcs.sch.uk::caa2a4cf-41fa-4f3f-bdc4-dc3c8f9c977b" providerId="AD" clId="Web-{CF660774-D77D-4E1E-8CF2-24C6FB48271F}" dt="2023-06-07T13:29:34.029" v="1739" actId="20577"/>
          <ac:spMkLst>
            <pc:docMk/>
            <pc:sldMk cId="494756505" sldId="282"/>
            <ac:spMk id="2" creationId="{00000000-0000-0000-0000-000000000000}"/>
          </ac:spMkLst>
        </pc:spChg>
        <pc:graphicFrameChg chg="mod modGraphic">
          <ac:chgData name="C Tarling" userId="S::ctarling@nortonprimary.worcs.sch.uk::caa2a4cf-41fa-4f3f-bdc4-dc3c8f9c977b" providerId="AD" clId="Web-{CF660774-D77D-4E1E-8CF2-24C6FB48271F}" dt="2023-06-07T13:30:41.375" v="1758"/>
          <ac:graphicFrameMkLst>
            <pc:docMk/>
            <pc:sldMk cId="494756505" sldId="282"/>
            <ac:graphicFrameMk id="9" creationId="{00000000-0000-0000-0000-000000000000}"/>
          </ac:graphicFrameMkLst>
        </pc:graphicFrameChg>
      </pc:sldChg>
      <pc:sldChg chg="addSp modSp new del">
        <pc:chgData name="C Tarling" userId="S::ctarling@nortonprimary.worcs.sch.uk::caa2a4cf-41fa-4f3f-bdc4-dc3c8f9c977b" providerId="AD" clId="Web-{CF660774-D77D-4E1E-8CF2-24C6FB48271F}" dt="2023-06-07T13:49:17.737" v="1845"/>
        <pc:sldMkLst>
          <pc:docMk/>
          <pc:sldMk cId="3678270497" sldId="283"/>
        </pc:sldMkLst>
        <pc:spChg chg="mod">
          <ac:chgData name="C Tarling" userId="S::ctarling@nortonprimary.worcs.sch.uk::caa2a4cf-41fa-4f3f-bdc4-dc3c8f9c977b" providerId="AD" clId="Web-{CF660774-D77D-4E1E-8CF2-24C6FB48271F}" dt="2023-06-07T12:26:03.379" v="390" actId="20577"/>
          <ac:spMkLst>
            <pc:docMk/>
            <pc:sldMk cId="3678270497" sldId="283"/>
            <ac:spMk id="2" creationId="{5405C7C9-DDC4-A873-EFCC-F129DEB593BF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3:28:00.323" v="1727" actId="20577"/>
          <ac:spMkLst>
            <pc:docMk/>
            <pc:sldMk cId="3678270497" sldId="283"/>
            <ac:spMk id="3" creationId="{1BF37F25-6309-61D1-BDFA-69CF6FC63D38}"/>
          </ac:spMkLst>
        </pc:spChg>
        <pc:picChg chg="add mod">
          <ac:chgData name="C Tarling" userId="S::ctarling@nortonprimary.worcs.sch.uk::caa2a4cf-41fa-4f3f-bdc4-dc3c8f9c977b" providerId="AD" clId="Web-{CF660774-D77D-4E1E-8CF2-24C6FB48271F}" dt="2023-06-07T12:40:46.010" v="883" actId="1076"/>
          <ac:picMkLst>
            <pc:docMk/>
            <pc:sldMk cId="3678270497" sldId="283"/>
            <ac:picMk id="5" creationId="{E1519D63-FD2E-5362-8918-24906FAD0E45}"/>
          </ac:picMkLst>
        </pc:picChg>
      </pc:sldChg>
      <pc:sldChg chg="addSp modSp new">
        <pc:chgData name="C Tarling" userId="S::ctarling@nortonprimary.worcs.sch.uk::caa2a4cf-41fa-4f3f-bdc4-dc3c8f9c977b" providerId="AD" clId="Web-{CF660774-D77D-4E1E-8CF2-24C6FB48271F}" dt="2023-06-07T12:48:08.787" v="1223" actId="20577"/>
        <pc:sldMkLst>
          <pc:docMk/>
          <pc:sldMk cId="1106912034" sldId="284"/>
        </pc:sldMkLst>
        <pc:spChg chg="mod">
          <ac:chgData name="C Tarling" userId="S::ctarling@nortonprimary.worcs.sch.uk::caa2a4cf-41fa-4f3f-bdc4-dc3c8f9c977b" providerId="AD" clId="Web-{CF660774-D77D-4E1E-8CF2-24C6FB48271F}" dt="2023-06-07T12:29:50.338" v="622" actId="20577"/>
          <ac:spMkLst>
            <pc:docMk/>
            <pc:sldMk cId="1106912034" sldId="284"/>
            <ac:spMk id="2" creationId="{43B928E4-16A2-36EC-42D0-E06B22D25B79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2:48:08.787" v="1223" actId="20577"/>
          <ac:spMkLst>
            <pc:docMk/>
            <pc:sldMk cId="1106912034" sldId="284"/>
            <ac:spMk id="3" creationId="{2C77C633-74D7-67FE-FA3D-90610E96A2D7}"/>
          </ac:spMkLst>
        </pc:spChg>
        <pc:picChg chg="add">
          <ac:chgData name="C Tarling" userId="S::ctarling@nortonprimary.worcs.sch.uk::caa2a4cf-41fa-4f3f-bdc4-dc3c8f9c977b" providerId="AD" clId="Web-{CF660774-D77D-4E1E-8CF2-24C6FB48271F}" dt="2023-06-07T12:40:50.588" v="884"/>
          <ac:picMkLst>
            <pc:docMk/>
            <pc:sldMk cId="1106912034" sldId="284"/>
            <ac:picMk id="5" creationId="{CC227679-109C-A823-1D39-0CCFA44FF72D}"/>
          </ac:picMkLst>
        </pc:picChg>
      </pc:sldChg>
      <pc:sldChg chg="addSp delSp modSp new">
        <pc:chgData name="C Tarling" userId="S::ctarling@nortonprimary.worcs.sch.uk::caa2a4cf-41fa-4f3f-bdc4-dc3c8f9c977b" providerId="AD" clId="Web-{CF660774-D77D-4E1E-8CF2-24C6FB48271F}" dt="2023-06-07T12:47:09.785" v="1210" actId="1076"/>
        <pc:sldMkLst>
          <pc:docMk/>
          <pc:sldMk cId="2772100321" sldId="285"/>
        </pc:sldMkLst>
        <pc:spChg chg="mod">
          <ac:chgData name="C Tarling" userId="S::ctarling@nortonprimary.worcs.sch.uk::caa2a4cf-41fa-4f3f-bdc4-dc3c8f9c977b" providerId="AD" clId="Web-{CF660774-D77D-4E1E-8CF2-24C6FB48271F}" dt="2023-06-07T12:34:33.001" v="821" actId="20577"/>
          <ac:spMkLst>
            <pc:docMk/>
            <pc:sldMk cId="2772100321" sldId="285"/>
            <ac:spMk id="2" creationId="{A2EC7390-4D95-6F9C-16F1-31B8950F6B90}"/>
          </ac:spMkLst>
        </pc:spChg>
        <pc:spChg chg="del">
          <ac:chgData name="C Tarling" userId="S::ctarling@nortonprimary.worcs.sch.uk::caa2a4cf-41fa-4f3f-bdc4-dc3c8f9c977b" providerId="AD" clId="Web-{CF660774-D77D-4E1E-8CF2-24C6FB48271F}" dt="2023-06-07T12:42:14.512" v="891"/>
          <ac:spMkLst>
            <pc:docMk/>
            <pc:sldMk cId="2772100321" sldId="285"/>
            <ac:spMk id="3" creationId="{23BD0B15-A329-FA49-2ACA-9316C2FF8DEC}"/>
          </ac:spMkLst>
        </pc:spChg>
        <pc:graphicFrameChg chg="add mod ord modGraphic">
          <ac:chgData name="C Tarling" userId="S::ctarling@nortonprimary.worcs.sch.uk::caa2a4cf-41fa-4f3f-bdc4-dc3c8f9c977b" providerId="AD" clId="Web-{CF660774-D77D-4E1E-8CF2-24C6FB48271F}" dt="2023-06-07T12:47:09.785" v="1210" actId="1076"/>
          <ac:graphicFrameMkLst>
            <pc:docMk/>
            <pc:sldMk cId="2772100321" sldId="285"/>
            <ac:graphicFrameMk id="6" creationId="{6F411C51-E779-0797-637C-9860DA031133}"/>
          </ac:graphicFrameMkLst>
        </pc:graphicFrameChg>
        <pc:picChg chg="add mod">
          <ac:chgData name="C Tarling" userId="S::ctarling@nortonprimary.worcs.sch.uk::caa2a4cf-41fa-4f3f-bdc4-dc3c8f9c977b" providerId="AD" clId="Web-{CF660774-D77D-4E1E-8CF2-24C6FB48271F}" dt="2023-06-07T12:41:05.307" v="886"/>
          <ac:picMkLst>
            <pc:docMk/>
            <pc:sldMk cId="2772100321" sldId="285"/>
            <ac:picMk id="5" creationId="{379372D9-756E-DAC7-BE52-3B542496AFB1}"/>
          </ac:picMkLst>
        </pc:picChg>
      </pc:sldChg>
      <pc:sldChg chg="addSp modSp new del">
        <pc:chgData name="C Tarling" userId="S::ctarling@nortonprimary.worcs.sch.uk::caa2a4cf-41fa-4f3f-bdc4-dc3c8f9c977b" providerId="AD" clId="Web-{CF660774-D77D-4E1E-8CF2-24C6FB48271F}" dt="2023-06-07T12:54:34.124" v="1257"/>
        <pc:sldMkLst>
          <pc:docMk/>
          <pc:sldMk cId="3836531152" sldId="286"/>
        </pc:sldMkLst>
        <pc:spChg chg="mod">
          <ac:chgData name="C Tarling" userId="S::ctarling@nortonprimary.worcs.sch.uk::caa2a4cf-41fa-4f3f-bdc4-dc3c8f9c977b" providerId="AD" clId="Web-{CF660774-D77D-4E1E-8CF2-24C6FB48271F}" dt="2023-06-07T12:35:52.800" v="838" actId="20577"/>
          <ac:spMkLst>
            <pc:docMk/>
            <pc:sldMk cId="3836531152" sldId="286"/>
            <ac:spMk id="2" creationId="{DA00456A-939B-C23F-AA07-4A8360D84874}"/>
          </ac:spMkLst>
        </pc:spChg>
        <pc:picChg chg="add mod">
          <ac:chgData name="C Tarling" userId="S::ctarling@nortonprimary.worcs.sch.uk::caa2a4cf-41fa-4f3f-bdc4-dc3c8f9c977b" providerId="AD" clId="Web-{CF660774-D77D-4E1E-8CF2-24C6FB48271F}" dt="2023-06-07T12:41:19.948" v="888"/>
          <ac:picMkLst>
            <pc:docMk/>
            <pc:sldMk cId="3836531152" sldId="286"/>
            <ac:picMk id="5" creationId="{0C49FC6B-FD06-4298-E4F8-DE59A23F0500}"/>
          </ac:picMkLst>
        </pc:picChg>
      </pc:sldChg>
      <pc:sldChg chg="addSp modSp new del">
        <pc:chgData name="C Tarling" userId="S::ctarling@nortonprimary.worcs.sch.uk::caa2a4cf-41fa-4f3f-bdc4-dc3c8f9c977b" providerId="AD" clId="Web-{CF660774-D77D-4E1E-8CF2-24C6FB48271F}" dt="2023-06-07T13:23:32.596" v="1644"/>
        <pc:sldMkLst>
          <pc:docMk/>
          <pc:sldMk cId="832068542" sldId="287"/>
        </pc:sldMkLst>
        <pc:spChg chg="mod">
          <ac:chgData name="C Tarling" userId="S::ctarling@nortonprimary.worcs.sch.uk::caa2a4cf-41fa-4f3f-bdc4-dc3c8f9c977b" providerId="AD" clId="Web-{CF660774-D77D-4E1E-8CF2-24C6FB48271F}" dt="2023-06-07T12:36:00.784" v="841" actId="20577"/>
          <ac:spMkLst>
            <pc:docMk/>
            <pc:sldMk cId="832068542" sldId="287"/>
            <ac:spMk id="2" creationId="{D033883D-8FF9-8DBC-0685-71B1EDE754BF}"/>
          </ac:spMkLst>
        </pc:spChg>
        <pc:spChg chg="mod">
          <ac:chgData name="C Tarling" userId="S::ctarling@nortonprimary.worcs.sch.uk::caa2a4cf-41fa-4f3f-bdc4-dc3c8f9c977b" providerId="AD" clId="Web-{CF660774-D77D-4E1E-8CF2-24C6FB48271F}" dt="2023-06-07T12:36:09.144" v="848" actId="20577"/>
          <ac:spMkLst>
            <pc:docMk/>
            <pc:sldMk cId="832068542" sldId="287"/>
            <ac:spMk id="3" creationId="{D9076706-4D4E-C221-3132-FF20479EDF5A}"/>
          </ac:spMkLst>
        </pc:spChg>
        <pc:picChg chg="add mod">
          <ac:chgData name="C Tarling" userId="S::ctarling@nortonprimary.worcs.sch.uk::caa2a4cf-41fa-4f3f-bdc4-dc3c8f9c977b" providerId="AD" clId="Web-{CF660774-D77D-4E1E-8CF2-24C6FB48271F}" dt="2023-06-07T12:41:25.558" v="890"/>
          <ac:picMkLst>
            <pc:docMk/>
            <pc:sldMk cId="832068542" sldId="287"/>
            <ac:picMk id="5" creationId="{4CE38DC3-07E6-793F-3854-3E811FBC57A3}"/>
          </ac:picMkLst>
        </pc:picChg>
      </pc:sldChg>
    </pc:docChg>
  </pc:docChgLst>
  <pc:docChgLst>
    <pc:chgData name="C Tarling" userId="caa2a4cf-41fa-4f3f-bdc4-dc3c8f9c977b" providerId="ADAL" clId="{D5D96A7D-56A3-4724-884D-B783D480F9AB}"/>
    <pc:docChg chg="custSel addSld modSld sldOrd modHandout">
      <pc:chgData name="C Tarling" userId="caa2a4cf-41fa-4f3f-bdc4-dc3c8f9c977b" providerId="ADAL" clId="{D5D96A7D-56A3-4724-884D-B783D480F9AB}" dt="2023-11-13T17:00:16.879" v="103"/>
      <pc:docMkLst>
        <pc:docMk/>
      </pc:docMkLst>
      <pc:sldChg chg="addSp delSp modSp new mod ord">
        <pc:chgData name="C Tarling" userId="caa2a4cf-41fa-4f3f-bdc4-dc3c8f9c977b" providerId="ADAL" clId="{D5D96A7D-56A3-4724-884D-B783D480F9AB}" dt="2023-11-13T16:59:28.609" v="102" actId="1076"/>
        <pc:sldMkLst>
          <pc:docMk/>
          <pc:sldMk cId="1405424614" sldId="286"/>
        </pc:sldMkLst>
        <pc:spChg chg="mod">
          <ac:chgData name="C Tarling" userId="caa2a4cf-41fa-4f3f-bdc4-dc3c8f9c977b" providerId="ADAL" clId="{D5D96A7D-56A3-4724-884D-B783D480F9AB}" dt="2023-11-13T16:56:37.608" v="27" actId="20577"/>
          <ac:spMkLst>
            <pc:docMk/>
            <pc:sldMk cId="1405424614" sldId="286"/>
            <ac:spMk id="2" creationId="{0EB44FC9-3576-BA23-B5F6-E441C5BE60A2}"/>
          </ac:spMkLst>
        </pc:spChg>
        <pc:spChg chg="mod">
          <ac:chgData name="C Tarling" userId="caa2a4cf-41fa-4f3f-bdc4-dc3c8f9c977b" providerId="ADAL" clId="{D5D96A7D-56A3-4724-884D-B783D480F9AB}" dt="2023-11-13T16:59:28.609" v="102" actId="1076"/>
          <ac:spMkLst>
            <pc:docMk/>
            <pc:sldMk cId="1405424614" sldId="286"/>
            <ac:spMk id="3" creationId="{1D918AA7-13DA-8BF4-2991-030841714945}"/>
          </ac:spMkLst>
        </pc:spChg>
        <pc:spChg chg="add del mod">
          <ac:chgData name="C Tarling" userId="caa2a4cf-41fa-4f3f-bdc4-dc3c8f9c977b" providerId="ADAL" clId="{D5D96A7D-56A3-4724-884D-B783D480F9AB}" dt="2023-11-13T16:59:05.923" v="95" actId="21"/>
          <ac:spMkLst>
            <pc:docMk/>
            <pc:sldMk cId="1405424614" sldId="286"/>
            <ac:spMk id="6" creationId="{C830B552-8F5B-AA0A-63E0-6761C9B71F60}"/>
          </ac:spMkLst>
        </pc:spChg>
        <pc:graphicFrameChg chg="add del mod modGraphic">
          <ac:chgData name="C Tarling" userId="caa2a4cf-41fa-4f3f-bdc4-dc3c8f9c977b" providerId="ADAL" clId="{D5D96A7D-56A3-4724-884D-B783D480F9AB}" dt="2023-11-13T16:59:21.591" v="101" actId="14100"/>
          <ac:graphicFrameMkLst>
            <pc:docMk/>
            <pc:sldMk cId="1405424614" sldId="286"/>
            <ac:graphicFrameMk id="5" creationId="{23C7B73A-5501-8002-1BF1-112AE8969AAD}"/>
          </ac:graphicFrameMkLst>
        </pc:graphicFrameChg>
        <pc:picChg chg="add mod">
          <ac:chgData name="C Tarling" userId="caa2a4cf-41fa-4f3f-bdc4-dc3c8f9c977b" providerId="ADAL" clId="{D5D96A7D-56A3-4724-884D-B783D480F9AB}" dt="2023-11-13T16:56:26.604" v="4" actId="1076"/>
          <ac:picMkLst>
            <pc:docMk/>
            <pc:sldMk cId="1405424614" sldId="286"/>
            <ac:picMk id="4" creationId="{8251DE9C-417F-88C1-D3C3-143025C1E6E3}"/>
          </ac:picMkLst>
        </pc:picChg>
      </pc:sldChg>
    </pc:docChg>
  </pc:docChgLst>
  <pc:docChgLst>
    <pc:chgData name="J Dean" userId="be2778f1-d4fb-4f1a-8812-f6fe033c9fc0" providerId="ADAL" clId="{C8519528-903A-4321-AE9A-19FA0433FA03}"/>
    <pc:docChg chg="modSld">
      <pc:chgData name="J Dean" userId="be2778f1-d4fb-4f1a-8812-f6fe033c9fc0" providerId="ADAL" clId="{C8519528-903A-4321-AE9A-19FA0433FA03}" dt="2023-06-27T10:13:06.168" v="41" actId="5793"/>
      <pc:docMkLst>
        <pc:docMk/>
      </pc:docMkLst>
      <pc:sldChg chg="modSp mod">
        <pc:chgData name="J Dean" userId="be2778f1-d4fb-4f1a-8812-f6fe033c9fc0" providerId="ADAL" clId="{C8519528-903A-4321-AE9A-19FA0433FA03}" dt="2023-06-27T10:13:06.168" v="41" actId="5793"/>
        <pc:sldMkLst>
          <pc:docMk/>
          <pc:sldMk cId="573616127" sldId="256"/>
        </pc:sldMkLst>
        <pc:spChg chg="mod">
          <ac:chgData name="J Dean" userId="be2778f1-d4fb-4f1a-8812-f6fe033c9fc0" providerId="ADAL" clId="{C8519528-903A-4321-AE9A-19FA0433FA03}" dt="2023-06-27T10:13:06.168" v="41" actId="5793"/>
          <ac:spMkLst>
            <pc:docMk/>
            <pc:sldMk cId="573616127" sldId="256"/>
            <ac:spMk id="3" creationId="{97C3DA85-4578-1F4D-BFA1-FC2EF0361DAE}"/>
          </ac:spMkLst>
        </pc:spChg>
      </pc:sldChg>
    </pc:docChg>
  </pc:docChgLst>
  <pc:docChgLst>
    <pc:chgData name="C Tarling" userId="caa2a4cf-41fa-4f3f-bdc4-dc3c8f9c977b" providerId="ADAL" clId="{F52C167B-1F53-4016-A5E4-81BFC4866F49}"/>
    <pc:docChg chg="custSel modSld">
      <pc:chgData name="C Tarling" userId="caa2a4cf-41fa-4f3f-bdc4-dc3c8f9c977b" providerId="ADAL" clId="{F52C167B-1F53-4016-A5E4-81BFC4866F49}" dt="2024-06-05T12:54:30.484" v="110" actId="1076"/>
      <pc:docMkLst>
        <pc:docMk/>
      </pc:docMkLst>
      <pc:sldChg chg="modSp mod">
        <pc:chgData name="C Tarling" userId="caa2a4cf-41fa-4f3f-bdc4-dc3c8f9c977b" providerId="ADAL" clId="{F52C167B-1F53-4016-A5E4-81BFC4866F49}" dt="2024-06-05T12:40:21.337" v="39" actId="20577"/>
        <pc:sldMkLst>
          <pc:docMk/>
          <pc:sldMk cId="573616127" sldId="256"/>
        </pc:sldMkLst>
        <pc:spChg chg="mod">
          <ac:chgData name="C Tarling" userId="caa2a4cf-41fa-4f3f-bdc4-dc3c8f9c977b" providerId="ADAL" clId="{F52C167B-1F53-4016-A5E4-81BFC4866F49}" dt="2024-06-05T12:40:21.337" v="39" actId="20577"/>
          <ac:spMkLst>
            <pc:docMk/>
            <pc:sldMk cId="573616127" sldId="256"/>
            <ac:spMk id="3" creationId="{97C3DA85-4578-1F4D-BFA1-FC2EF0361DAE}"/>
          </ac:spMkLst>
        </pc:spChg>
      </pc:sldChg>
      <pc:sldChg chg="modSp mod">
        <pc:chgData name="C Tarling" userId="caa2a4cf-41fa-4f3f-bdc4-dc3c8f9c977b" providerId="ADAL" clId="{F52C167B-1F53-4016-A5E4-81BFC4866F49}" dt="2024-06-05T12:41:32.574" v="58" actId="20577"/>
        <pc:sldMkLst>
          <pc:docMk/>
          <pc:sldMk cId="1320334924" sldId="257"/>
        </pc:sldMkLst>
        <pc:spChg chg="mod">
          <ac:chgData name="C Tarling" userId="caa2a4cf-41fa-4f3f-bdc4-dc3c8f9c977b" providerId="ADAL" clId="{F52C167B-1F53-4016-A5E4-81BFC4866F49}" dt="2024-06-05T12:41:32.574" v="58" actId="20577"/>
          <ac:spMkLst>
            <pc:docMk/>
            <pc:sldMk cId="1320334924" sldId="257"/>
            <ac:spMk id="3" creationId="{CF5C95A5-CCBC-6349-A535-F4076C2CD3CB}"/>
          </ac:spMkLst>
        </pc:spChg>
      </pc:sldChg>
      <pc:sldChg chg="modSp mod">
        <pc:chgData name="C Tarling" userId="caa2a4cf-41fa-4f3f-bdc4-dc3c8f9c977b" providerId="ADAL" clId="{F52C167B-1F53-4016-A5E4-81BFC4866F49}" dt="2024-06-05T12:43:24.850" v="94" actId="20577"/>
        <pc:sldMkLst>
          <pc:docMk/>
          <pc:sldMk cId="2390799824" sldId="262"/>
        </pc:sldMkLst>
        <pc:spChg chg="mod">
          <ac:chgData name="C Tarling" userId="caa2a4cf-41fa-4f3f-bdc4-dc3c8f9c977b" providerId="ADAL" clId="{F52C167B-1F53-4016-A5E4-81BFC4866F49}" dt="2024-06-05T12:43:24.850" v="94" actId="20577"/>
          <ac:spMkLst>
            <pc:docMk/>
            <pc:sldMk cId="2390799824" sldId="262"/>
            <ac:spMk id="3" creationId="{48877DA1-49FD-4043-8784-B7678ED5D071}"/>
          </ac:spMkLst>
        </pc:spChg>
      </pc:sldChg>
      <pc:sldChg chg="modSp mod">
        <pc:chgData name="C Tarling" userId="caa2a4cf-41fa-4f3f-bdc4-dc3c8f9c977b" providerId="ADAL" clId="{F52C167B-1F53-4016-A5E4-81BFC4866F49}" dt="2024-06-05T12:43:48.626" v="97" actId="20577"/>
        <pc:sldMkLst>
          <pc:docMk/>
          <pc:sldMk cId="2637002134" sldId="263"/>
        </pc:sldMkLst>
        <pc:spChg chg="mod">
          <ac:chgData name="C Tarling" userId="caa2a4cf-41fa-4f3f-bdc4-dc3c8f9c977b" providerId="ADAL" clId="{F52C167B-1F53-4016-A5E4-81BFC4866F49}" dt="2024-06-05T12:43:48.626" v="97" actId="20577"/>
          <ac:spMkLst>
            <pc:docMk/>
            <pc:sldMk cId="2637002134" sldId="263"/>
            <ac:spMk id="3" creationId="{48877DA1-49FD-4043-8784-B7678ED5D071}"/>
          </ac:spMkLst>
        </pc:spChg>
      </pc:sldChg>
      <pc:sldChg chg="modSp mod">
        <pc:chgData name="C Tarling" userId="caa2a4cf-41fa-4f3f-bdc4-dc3c8f9c977b" providerId="ADAL" clId="{F52C167B-1F53-4016-A5E4-81BFC4866F49}" dt="2024-06-05T12:42:19.309" v="67" actId="20577"/>
        <pc:sldMkLst>
          <pc:docMk/>
          <pc:sldMk cId="3942217929" sldId="269"/>
        </pc:sldMkLst>
        <pc:graphicFrameChg chg="modGraphic">
          <ac:chgData name="C Tarling" userId="caa2a4cf-41fa-4f3f-bdc4-dc3c8f9c977b" providerId="ADAL" clId="{F52C167B-1F53-4016-A5E4-81BFC4866F49}" dt="2024-06-05T12:42:19.309" v="67" actId="20577"/>
          <ac:graphicFrameMkLst>
            <pc:docMk/>
            <pc:sldMk cId="3942217929" sldId="269"/>
            <ac:graphicFrameMk id="6" creationId="{2A11CF5D-75A1-4B81-C7B2-7ADBE4127795}"/>
          </ac:graphicFrameMkLst>
        </pc:graphicFrameChg>
      </pc:sldChg>
      <pc:sldChg chg="modSp mod">
        <pc:chgData name="C Tarling" userId="caa2a4cf-41fa-4f3f-bdc4-dc3c8f9c977b" providerId="ADAL" clId="{F52C167B-1F53-4016-A5E4-81BFC4866F49}" dt="2024-06-05T12:44:13.471" v="100" actId="20577"/>
        <pc:sldMkLst>
          <pc:docMk/>
          <pc:sldMk cId="1690985147" sldId="275"/>
        </pc:sldMkLst>
        <pc:spChg chg="mod">
          <ac:chgData name="C Tarling" userId="caa2a4cf-41fa-4f3f-bdc4-dc3c8f9c977b" providerId="ADAL" clId="{F52C167B-1F53-4016-A5E4-81BFC4866F49}" dt="2024-06-05T12:44:13.471" v="100" actId="20577"/>
          <ac:spMkLst>
            <pc:docMk/>
            <pc:sldMk cId="1690985147" sldId="275"/>
            <ac:spMk id="3" creationId="{48877DA1-49FD-4043-8784-B7678ED5D071}"/>
          </ac:spMkLst>
        </pc:spChg>
      </pc:sldChg>
      <pc:sldChg chg="addSp delSp modSp mod">
        <pc:chgData name="C Tarling" userId="caa2a4cf-41fa-4f3f-bdc4-dc3c8f9c977b" providerId="ADAL" clId="{F52C167B-1F53-4016-A5E4-81BFC4866F49}" dt="2024-06-05T12:54:30.484" v="110" actId="1076"/>
        <pc:sldMkLst>
          <pc:docMk/>
          <pc:sldMk cId="185321433" sldId="276"/>
        </pc:sldMkLst>
        <pc:picChg chg="add mod">
          <ac:chgData name="C Tarling" userId="caa2a4cf-41fa-4f3f-bdc4-dc3c8f9c977b" providerId="ADAL" clId="{F52C167B-1F53-4016-A5E4-81BFC4866F49}" dt="2024-06-05T12:54:27.177" v="108" actId="1076"/>
          <ac:picMkLst>
            <pc:docMk/>
            <pc:sldMk cId="185321433" sldId="276"/>
            <ac:picMk id="3" creationId="{E3828575-C8BB-BBAD-C342-A10DF8EB63ED}"/>
          </ac:picMkLst>
        </pc:picChg>
        <pc:picChg chg="del">
          <ac:chgData name="C Tarling" userId="caa2a4cf-41fa-4f3f-bdc4-dc3c8f9c977b" providerId="ADAL" clId="{F52C167B-1F53-4016-A5E4-81BFC4866F49}" dt="2024-06-05T12:44:08.733" v="98" actId="478"/>
          <ac:picMkLst>
            <pc:docMk/>
            <pc:sldMk cId="185321433" sldId="276"/>
            <ac:picMk id="6" creationId="{D68FD145-3CEF-674F-F15D-31F585104070}"/>
          </ac:picMkLst>
        </pc:picChg>
        <pc:cxnChg chg="mod ord">
          <ac:chgData name="C Tarling" userId="caa2a4cf-41fa-4f3f-bdc4-dc3c8f9c977b" providerId="ADAL" clId="{F52C167B-1F53-4016-A5E4-81BFC4866F49}" dt="2024-06-05T12:54:30.484" v="110" actId="1076"/>
          <ac:cxnSpMkLst>
            <pc:docMk/>
            <pc:sldMk cId="185321433" sldId="276"/>
            <ac:cxnSpMk id="10" creationId="{00000000-0000-0000-0000-000000000000}"/>
          </ac:cxnSpMkLst>
        </pc:cxnChg>
      </pc:sldChg>
    </pc:docChg>
  </pc:docChgLst>
  <pc:docChgLst>
    <pc:chgData name="Charlotte Tarling" userId="284797e0889dcc8d" providerId="LiveId" clId="{44297371-E3B8-4BD3-9C6C-9E80E8ABCE55}"/>
    <pc:docChg chg="undo custSel modSld">
      <pc:chgData name="Charlotte Tarling" userId="284797e0889dcc8d" providerId="LiveId" clId="{44297371-E3B8-4BD3-9C6C-9E80E8ABCE55}" dt="2022-06-01T13:35:13.407" v="89" actId="1076"/>
      <pc:docMkLst>
        <pc:docMk/>
      </pc:docMkLst>
      <pc:sldChg chg="addSp delSp modSp mod setFolMasterObjs delAnim">
        <pc:chgData name="Charlotte Tarling" userId="284797e0889dcc8d" providerId="LiveId" clId="{44297371-E3B8-4BD3-9C6C-9E80E8ABCE55}" dt="2022-06-01T13:25:57.456" v="10" actId="26606"/>
        <pc:sldMkLst>
          <pc:docMk/>
          <pc:sldMk cId="573616127" sldId="256"/>
        </pc:sldMkLst>
        <pc:spChg chg="mod">
          <ac:chgData name="Charlotte Tarling" userId="284797e0889dcc8d" providerId="LiveId" clId="{44297371-E3B8-4BD3-9C6C-9E80E8ABCE55}" dt="2022-06-01T13:25:57.456" v="10" actId="26606"/>
          <ac:spMkLst>
            <pc:docMk/>
            <pc:sldMk cId="573616127" sldId="256"/>
            <ac:spMk id="2" creationId="{81D2BA59-D00B-4F42-9694-CE9E2A5F841E}"/>
          </ac:spMkLst>
        </pc:spChg>
        <pc:spChg chg="mod ord">
          <ac:chgData name="Charlotte Tarling" userId="284797e0889dcc8d" providerId="LiveId" clId="{44297371-E3B8-4BD3-9C6C-9E80E8ABCE55}" dt="2022-06-01T13:25:57.456" v="10" actId="26606"/>
          <ac:spMkLst>
            <pc:docMk/>
            <pc:sldMk cId="573616127" sldId="256"/>
            <ac:spMk id="3" creationId="{97C3DA85-4578-1F4D-BFA1-FC2EF0361DAE}"/>
          </ac:spMkLst>
        </pc:spChg>
        <pc:spChg chg="ord">
          <ac:chgData name="Charlotte Tarling" userId="284797e0889dcc8d" providerId="LiveId" clId="{44297371-E3B8-4BD3-9C6C-9E80E8ABCE55}" dt="2022-06-01T13:25:57.456" v="10" actId="26606"/>
          <ac:spMkLst>
            <pc:docMk/>
            <pc:sldMk cId="573616127" sldId="256"/>
            <ac:spMk id="9" creationId="{B7DE2D2E-3649-C942-ADEE-AF417ADFA730}"/>
          </ac:spMkLst>
        </pc:spChg>
        <pc:spChg chg="add del">
          <ac:chgData name="Charlotte Tarling" userId="284797e0889dcc8d" providerId="LiveId" clId="{44297371-E3B8-4BD3-9C6C-9E80E8ABCE55}" dt="2022-06-01T13:25:57.456" v="10" actId="26606"/>
          <ac:spMkLst>
            <pc:docMk/>
            <pc:sldMk cId="573616127" sldId="256"/>
            <ac:spMk id="25" creationId="{8C20C5DE-E087-436C-9138-91B0B4811891}"/>
          </ac:spMkLst>
        </pc:spChg>
        <pc:grpChg chg="add del">
          <ac:chgData name="Charlotte Tarling" userId="284797e0889dcc8d" providerId="LiveId" clId="{44297371-E3B8-4BD3-9C6C-9E80E8ABCE55}" dt="2022-06-01T13:25:57.456" v="10" actId="26606"/>
          <ac:grpSpMkLst>
            <pc:docMk/>
            <pc:sldMk cId="573616127" sldId="256"/>
            <ac:grpSpMk id="14" creationId="{3C5F6B9E-D01A-4669-B821-A3E901925ACD}"/>
          </ac:grpSpMkLst>
        </pc:grpChg>
        <pc:picChg chg="mod">
          <ac:chgData name="Charlotte Tarling" userId="284797e0889dcc8d" providerId="LiveId" clId="{44297371-E3B8-4BD3-9C6C-9E80E8ABCE55}" dt="2022-06-01T13:25:57.456" v="10" actId="26606"/>
          <ac:picMkLst>
            <pc:docMk/>
            <pc:sldMk cId="573616127" sldId="256"/>
            <ac:picMk id="4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25:57.456" v="10" actId="26606"/>
          <ac:picMkLst>
            <pc:docMk/>
            <pc:sldMk cId="573616127" sldId="256"/>
            <ac:picMk id="6" creationId="{D7039D8E-7BE3-BF75-D09F-9B784801DCEC}"/>
          </ac:picMkLst>
        </pc:picChg>
        <pc:picChg chg="del">
          <ac:chgData name="Charlotte Tarling" userId="284797e0889dcc8d" providerId="LiveId" clId="{44297371-E3B8-4BD3-9C6C-9E80E8ABCE55}" dt="2022-06-01T13:24:44.114" v="2" actId="478"/>
          <ac:picMkLst>
            <pc:docMk/>
            <pc:sldMk cId="573616127" sldId="256"/>
            <ac:picMk id="8" creationId="{00000000-0000-0000-0000-000000000000}"/>
          </ac:picMkLst>
        </pc:picChg>
      </pc:sldChg>
      <pc:sldChg chg="addSp modSp mod">
        <pc:chgData name="Charlotte Tarling" userId="284797e0889dcc8d" providerId="LiveId" clId="{44297371-E3B8-4BD3-9C6C-9E80E8ABCE55}" dt="2022-06-01T13:34:58.837" v="86" actId="1076"/>
        <pc:sldMkLst>
          <pc:docMk/>
          <pc:sldMk cId="1320334924" sldId="257"/>
        </pc:sldMkLst>
        <pc:picChg chg="add mod">
          <ac:chgData name="Charlotte Tarling" userId="284797e0889dcc8d" providerId="LiveId" clId="{44297371-E3B8-4BD3-9C6C-9E80E8ABCE55}" dt="2022-06-01T13:34:58.837" v="86" actId="1076"/>
          <ac:picMkLst>
            <pc:docMk/>
            <pc:sldMk cId="1320334924" sldId="257"/>
            <ac:picMk id="4" creationId="{15B39492-CA43-65A4-75A9-E64D0F5ED27D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2:28.447" v="45" actId="1036"/>
        <pc:sldMkLst>
          <pc:docMk/>
          <pc:sldMk cId="188545717" sldId="258"/>
        </pc:sldMkLst>
        <pc:picChg chg="del">
          <ac:chgData name="Charlotte Tarling" userId="284797e0889dcc8d" providerId="LiveId" clId="{44297371-E3B8-4BD3-9C6C-9E80E8ABCE55}" dt="2022-06-01T13:32:15.059" v="42" actId="478"/>
          <ac:picMkLst>
            <pc:docMk/>
            <pc:sldMk cId="188545717" sldId="258"/>
            <ac:picMk id="4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2:28.447" v="45" actId="1036"/>
          <ac:picMkLst>
            <pc:docMk/>
            <pc:sldMk cId="188545717" sldId="258"/>
            <ac:picMk id="6" creationId="{99F13917-2A76-6021-8703-8179FB935CB1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1:50.580" v="35" actId="1076"/>
        <pc:sldMkLst>
          <pc:docMk/>
          <pc:sldMk cId="3037509130" sldId="259"/>
        </pc:sldMkLst>
        <pc:picChg chg="del">
          <ac:chgData name="Charlotte Tarling" userId="284797e0889dcc8d" providerId="LiveId" clId="{44297371-E3B8-4BD3-9C6C-9E80E8ABCE55}" dt="2022-06-01T13:31:46.219" v="33" actId="478"/>
          <ac:picMkLst>
            <pc:docMk/>
            <pc:sldMk cId="3037509130" sldId="259"/>
            <ac:picMk id="4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1:50.580" v="35" actId="1076"/>
          <ac:picMkLst>
            <pc:docMk/>
            <pc:sldMk cId="3037509130" sldId="259"/>
            <ac:picMk id="6" creationId="{FAD078A4-D78B-FA64-5D1A-59A91D2192BF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1:58.196" v="38" actId="1076"/>
        <pc:sldMkLst>
          <pc:docMk/>
          <pc:sldMk cId="383314942" sldId="260"/>
        </pc:sldMkLst>
        <pc:graphicFrameChg chg="add del modGraphic">
          <ac:chgData name="Charlotte Tarling" userId="284797e0889dcc8d" providerId="LiveId" clId="{44297371-E3B8-4BD3-9C6C-9E80E8ABCE55}" dt="2022-06-01T13:31:19.783" v="32" actId="1032"/>
          <ac:graphicFrameMkLst>
            <pc:docMk/>
            <pc:sldMk cId="383314942" sldId="260"/>
            <ac:graphicFrameMk id="9" creationId="{0E664E6B-34D7-44E6-CE5C-2B9FAD5D3D36}"/>
          </ac:graphicFrameMkLst>
        </pc:graphicFrameChg>
        <pc:picChg chg="del">
          <ac:chgData name="Charlotte Tarling" userId="284797e0889dcc8d" providerId="LiveId" clId="{44297371-E3B8-4BD3-9C6C-9E80E8ABCE55}" dt="2022-06-01T13:31:54.505" v="36" actId="478"/>
          <ac:picMkLst>
            <pc:docMk/>
            <pc:sldMk cId="383314942" sldId="260"/>
            <ac:picMk id="2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1:58.196" v="38" actId="1076"/>
          <ac:picMkLst>
            <pc:docMk/>
            <pc:sldMk cId="383314942" sldId="260"/>
            <ac:picMk id="10" creationId="{4B9C899F-435A-E749-4D38-8F7E3F914140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2:10.483" v="41" actId="1076"/>
        <pc:sldMkLst>
          <pc:docMk/>
          <pc:sldMk cId="1109034117" sldId="261"/>
        </pc:sldMkLst>
        <pc:picChg chg="del">
          <ac:chgData name="Charlotte Tarling" userId="284797e0889dcc8d" providerId="LiveId" clId="{44297371-E3B8-4BD3-9C6C-9E80E8ABCE55}" dt="2022-06-01T13:32:05.804" v="39" actId="478"/>
          <ac:picMkLst>
            <pc:docMk/>
            <pc:sldMk cId="1109034117" sldId="261"/>
            <ac:picMk id="2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2:10.483" v="41" actId="1076"/>
          <ac:picMkLst>
            <pc:docMk/>
            <pc:sldMk cId="1109034117" sldId="261"/>
            <ac:picMk id="6" creationId="{3BBC406F-2B08-B81E-5E11-EB5229779F0D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2:46.137" v="51" actId="1076"/>
        <pc:sldMkLst>
          <pc:docMk/>
          <pc:sldMk cId="2390799824" sldId="262"/>
        </pc:sldMkLst>
        <pc:picChg chg="del">
          <ac:chgData name="Charlotte Tarling" userId="284797e0889dcc8d" providerId="LiveId" clId="{44297371-E3B8-4BD3-9C6C-9E80E8ABCE55}" dt="2022-06-01T13:32:42" v="49" actId="478"/>
          <ac:picMkLst>
            <pc:docMk/>
            <pc:sldMk cId="2390799824" sldId="262"/>
            <ac:picMk id="4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2:46.137" v="51" actId="1076"/>
          <ac:picMkLst>
            <pc:docMk/>
            <pc:sldMk cId="2390799824" sldId="262"/>
            <ac:picMk id="5" creationId="{15AFED80-3C8F-3450-F2C8-29C4958CD196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2:56" v="54" actId="1076"/>
        <pc:sldMkLst>
          <pc:docMk/>
          <pc:sldMk cId="2637002134" sldId="263"/>
        </pc:sldMkLst>
        <pc:picChg chg="del">
          <ac:chgData name="Charlotte Tarling" userId="284797e0889dcc8d" providerId="LiveId" clId="{44297371-E3B8-4BD3-9C6C-9E80E8ABCE55}" dt="2022-06-01T13:32:51.954" v="52" actId="478"/>
          <ac:picMkLst>
            <pc:docMk/>
            <pc:sldMk cId="2637002134" sldId="263"/>
            <ac:picMk id="4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2:56" v="54" actId="1076"/>
          <ac:picMkLst>
            <pc:docMk/>
            <pc:sldMk cId="2637002134" sldId="263"/>
            <ac:picMk id="5" creationId="{AB5D0176-7DC2-9A56-5C3A-4269FDCCAC14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3:03.767" v="57" actId="1076"/>
        <pc:sldMkLst>
          <pc:docMk/>
          <pc:sldMk cId="3828342480" sldId="265"/>
        </pc:sldMkLst>
        <pc:picChg chg="del">
          <ac:chgData name="Charlotte Tarling" userId="284797e0889dcc8d" providerId="LiveId" clId="{44297371-E3B8-4BD3-9C6C-9E80E8ABCE55}" dt="2022-06-01T13:32:58.993" v="55" actId="478"/>
          <ac:picMkLst>
            <pc:docMk/>
            <pc:sldMk cId="3828342480" sldId="265"/>
            <ac:picMk id="4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3:03.767" v="57" actId="1076"/>
          <ac:picMkLst>
            <pc:docMk/>
            <pc:sldMk cId="3828342480" sldId="265"/>
            <ac:picMk id="5" creationId="{B734074F-07C4-93C7-566F-E5873229F031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3:14.074" v="60" actId="1076"/>
        <pc:sldMkLst>
          <pc:docMk/>
          <pc:sldMk cId="530917190" sldId="267"/>
        </pc:sldMkLst>
        <pc:picChg chg="del">
          <ac:chgData name="Charlotte Tarling" userId="284797e0889dcc8d" providerId="LiveId" clId="{44297371-E3B8-4BD3-9C6C-9E80E8ABCE55}" dt="2022-06-01T13:33:06.953" v="58" actId="478"/>
          <ac:picMkLst>
            <pc:docMk/>
            <pc:sldMk cId="530917190" sldId="267"/>
            <ac:picMk id="4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3:14.074" v="60" actId="1076"/>
          <ac:picMkLst>
            <pc:docMk/>
            <pc:sldMk cId="530917190" sldId="267"/>
            <ac:picMk id="6" creationId="{75DC41A3-72FB-033C-5131-D0A3F45414D2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3:35.259" v="67" actId="166"/>
        <pc:sldMkLst>
          <pc:docMk/>
          <pc:sldMk cId="4292787066" sldId="268"/>
        </pc:sldMkLst>
        <pc:picChg chg="del">
          <ac:chgData name="Charlotte Tarling" userId="284797e0889dcc8d" providerId="LiveId" clId="{44297371-E3B8-4BD3-9C6C-9E80E8ABCE55}" dt="2022-06-01T13:33:18.115" v="61" actId="478"/>
          <ac:picMkLst>
            <pc:docMk/>
            <pc:sldMk cId="4292787066" sldId="268"/>
            <ac:picMk id="4" creationId="{00000000-0000-0000-0000-000000000000}"/>
          </ac:picMkLst>
        </pc:picChg>
        <pc:picChg chg="ord">
          <ac:chgData name="Charlotte Tarling" userId="284797e0889dcc8d" providerId="LiveId" clId="{44297371-E3B8-4BD3-9C6C-9E80E8ABCE55}" dt="2022-06-01T13:33:35.259" v="67" actId="166"/>
          <ac:picMkLst>
            <pc:docMk/>
            <pc:sldMk cId="4292787066" sldId="268"/>
            <ac:picMk id="6" creationId="{BC0F26C8-9BCB-104E-9534-F429DD95182E}"/>
          </ac:picMkLst>
        </pc:picChg>
        <pc:picChg chg="add mod">
          <ac:chgData name="Charlotte Tarling" userId="284797e0889dcc8d" providerId="LiveId" clId="{44297371-E3B8-4BD3-9C6C-9E80E8ABCE55}" dt="2022-06-01T13:33:32.583" v="66" actId="1076"/>
          <ac:picMkLst>
            <pc:docMk/>
            <pc:sldMk cId="4292787066" sldId="268"/>
            <ac:picMk id="15" creationId="{B74BF3BE-262A-1504-6EB6-7D25C2E412A1}"/>
          </ac:picMkLst>
        </pc:picChg>
      </pc:sldChg>
      <pc:sldChg chg="addSp modSp mod">
        <pc:chgData name="Charlotte Tarling" userId="284797e0889dcc8d" providerId="LiveId" clId="{44297371-E3B8-4BD3-9C6C-9E80E8ABCE55}" dt="2022-06-01T13:33:55.405" v="72" actId="1076"/>
        <pc:sldMkLst>
          <pc:docMk/>
          <pc:sldMk cId="3942217929" sldId="269"/>
        </pc:sldMkLst>
        <pc:picChg chg="add mod">
          <ac:chgData name="Charlotte Tarling" userId="284797e0889dcc8d" providerId="LiveId" clId="{44297371-E3B8-4BD3-9C6C-9E80E8ABCE55}" dt="2022-06-01T13:33:55.405" v="72" actId="1076"/>
          <ac:picMkLst>
            <pc:docMk/>
            <pc:sldMk cId="3942217929" sldId="269"/>
            <ac:picMk id="5" creationId="{54C583F0-B622-9796-B0BB-6901F7632E04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3:48.617" v="70" actId="1076"/>
        <pc:sldMkLst>
          <pc:docMk/>
          <pc:sldMk cId="3115582629" sldId="270"/>
        </pc:sldMkLst>
        <pc:picChg chg="del">
          <ac:chgData name="Charlotte Tarling" userId="284797e0889dcc8d" providerId="LiveId" clId="{44297371-E3B8-4BD3-9C6C-9E80E8ABCE55}" dt="2022-06-01T13:33:43.951" v="68" actId="478"/>
          <ac:picMkLst>
            <pc:docMk/>
            <pc:sldMk cId="3115582629" sldId="270"/>
            <ac:picMk id="5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3:48.617" v="70" actId="1076"/>
          <ac:picMkLst>
            <pc:docMk/>
            <pc:sldMk cId="3115582629" sldId="270"/>
            <ac:picMk id="6" creationId="{9390938E-8F62-5927-4C79-DF4956D84993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4:15.111" v="76" actId="1076"/>
        <pc:sldMkLst>
          <pc:docMk/>
          <pc:sldMk cId="1690985147" sldId="275"/>
        </pc:sldMkLst>
        <pc:picChg chg="del">
          <ac:chgData name="Charlotte Tarling" userId="284797e0889dcc8d" providerId="LiveId" clId="{44297371-E3B8-4BD3-9C6C-9E80E8ABCE55}" dt="2022-06-01T13:34:00.923" v="73" actId="478"/>
          <ac:picMkLst>
            <pc:docMk/>
            <pc:sldMk cId="1690985147" sldId="275"/>
            <ac:picMk id="2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4:15.111" v="76" actId="1076"/>
          <ac:picMkLst>
            <pc:docMk/>
            <pc:sldMk cId="1690985147" sldId="275"/>
            <ac:picMk id="5" creationId="{169C0D56-DF3A-311C-0F2A-9AAE2D40030A}"/>
          </ac:picMkLst>
        </pc:picChg>
      </pc:sldChg>
      <pc:sldChg chg="addSp delSp modSp mod delAnim">
        <pc:chgData name="Charlotte Tarling" userId="284797e0889dcc8d" providerId="LiveId" clId="{44297371-E3B8-4BD3-9C6C-9E80E8ABCE55}" dt="2022-06-01T13:32:38.950" v="48" actId="1076"/>
        <pc:sldMkLst>
          <pc:docMk/>
          <pc:sldMk cId="3065503232" sldId="277"/>
        </pc:sldMkLst>
        <pc:spChg chg="del">
          <ac:chgData name="Charlotte Tarling" userId="284797e0889dcc8d" providerId="LiveId" clId="{44297371-E3B8-4BD3-9C6C-9E80E8ABCE55}" dt="2022-06-01T13:27:58.511" v="30" actId="26606"/>
          <ac:spMkLst>
            <pc:docMk/>
            <pc:sldMk cId="3065503232" sldId="277"/>
            <ac:spMk id="3" creationId="{CF5C95A5-CCBC-6349-A535-F4076C2CD3CB}"/>
          </ac:spMkLst>
        </pc:spChg>
        <pc:graphicFrameChg chg="add">
          <ac:chgData name="Charlotte Tarling" userId="284797e0889dcc8d" providerId="LiveId" clId="{44297371-E3B8-4BD3-9C6C-9E80E8ABCE55}" dt="2022-06-01T13:27:58.511" v="30" actId="26606"/>
          <ac:graphicFrameMkLst>
            <pc:docMk/>
            <pc:sldMk cId="3065503232" sldId="277"/>
            <ac:graphicFrameMk id="7" creationId="{A3E164DF-61AA-9265-5E97-70E796C5F21E}"/>
          </ac:graphicFrameMkLst>
        </pc:graphicFrameChg>
        <pc:picChg chg="del">
          <ac:chgData name="Charlotte Tarling" userId="284797e0889dcc8d" providerId="LiveId" clId="{44297371-E3B8-4BD3-9C6C-9E80E8ABCE55}" dt="2022-06-01T13:32:32.371" v="46" actId="478"/>
          <ac:picMkLst>
            <pc:docMk/>
            <pc:sldMk cId="3065503232" sldId="277"/>
            <ac:picMk id="2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2:38.950" v="48" actId="1076"/>
          <ac:picMkLst>
            <pc:docMk/>
            <pc:sldMk cId="3065503232" sldId="277"/>
            <ac:picMk id="8" creationId="{ED55921A-DF9A-54C5-8740-43B1CA006C22}"/>
          </ac:picMkLst>
        </pc:picChg>
      </pc:sldChg>
      <pc:sldChg chg="addSp delSp modSp mod setBg delAnim">
        <pc:chgData name="Charlotte Tarling" userId="284797e0889dcc8d" providerId="LiveId" clId="{44297371-E3B8-4BD3-9C6C-9E80E8ABCE55}" dt="2022-06-01T13:35:02.096" v="87" actId="20577"/>
        <pc:sldMkLst>
          <pc:docMk/>
          <pc:sldMk cId="499375850" sldId="279"/>
        </pc:sldMkLst>
        <pc:spChg chg="mod">
          <ac:chgData name="Charlotte Tarling" userId="284797e0889dcc8d" providerId="LiveId" clId="{44297371-E3B8-4BD3-9C6C-9E80E8ABCE55}" dt="2022-06-01T13:35:02.096" v="87" actId="20577"/>
          <ac:spMkLst>
            <pc:docMk/>
            <pc:sldMk cId="499375850" sldId="279"/>
            <ac:spMk id="2" creationId="{00000000-0000-0000-0000-000000000000}"/>
          </ac:spMkLst>
        </pc:spChg>
        <pc:spChg chg="del">
          <ac:chgData name="Charlotte Tarling" userId="284797e0889dcc8d" providerId="LiveId" clId="{44297371-E3B8-4BD3-9C6C-9E80E8ABCE55}" dt="2022-06-01T13:26:39.180" v="18" actId="26606"/>
          <ac:spMkLst>
            <pc:docMk/>
            <pc:sldMk cId="499375850" sldId="279"/>
            <ac:spMk id="3" creationId="{00000000-0000-0000-0000-000000000000}"/>
          </ac:spMkLst>
        </pc:spChg>
        <pc:spChg chg="add">
          <ac:chgData name="Charlotte Tarling" userId="284797e0889dcc8d" providerId="LiveId" clId="{44297371-E3B8-4BD3-9C6C-9E80E8ABCE55}" dt="2022-06-01T13:26:39.180" v="18" actId="26606"/>
          <ac:spMkLst>
            <pc:docMk/>
            <pc:sldMk cId="499375850" sldId="279"/>
            <ac:spMk id="9" creationId="{ECAF1E58-D170-4EF3-8E1A-992DA3688FC2}"/>
          </ac:spMkLst>
        </pc:spChg>
        <pc:spChg chg="add">
          <ac:chgData name="Charlotte Tarling" userId="284797e0889dcc8d" providerId="LiveId" clId="{44297371-E3B8-4BD3-9C6C-9E80E8ABCE55}" dt="2022-06-01T13:26:39.180" v="18" actId="26606"/>
          <ac:spMkLst>
            <pc:docMk/>
            <pc:sldMk cId="499375850" sldId="279"/>
            <ac:spMk id="11" creationId="{3EACCB19-3F29-416E-BD93-24BDDE3739C5}"/>
          </ac:spMkLst>
        </pc:spChg>
        <pc:spChg chg="add">
          <ac:chgData name="Charlotte Tarling" userId="284797e0889dcc8d" providerId="LiveId" clId="{44297371-E3B8-4BD3-9C6C-9E80E8ABCE55}" dt="2022-06-01T13:26:39.180" v="18" actId="26606"/>
          <ac:spMkLst>
            <pc:docMk/>
            <pc:sldMk cId="499375850" sldId="279"/>
            <ac:spMk id="13" creationId="{39C41423-F9F7-4333-A541-61582D3D23E3}"/>
          </ac:spMkLst>
        </pc:spChg>
        <pc:spChg chg="add">
          <ac:chgData name="Charlotte Tarling" userId="284797e0889dcc8d" providerId="LiveId" clId="{44297371-E3B8-4BD3-9C6C-9E80E8ABCE55}" dt="2022-06-01T13:26:39.180" v="18" actId="26606"/>
          <ac:spMkLst>
            <pc:docMk/>
            <pc:sldMk cId="499375850" sldId="279"/>
            <ac:spMk id="15" creationId="{A66DA090-6BD9-45CC-B782-02767069BFB3}"/>
          </ac:spMkLst>
        </pc:spChg>
        <pc:spChg chg="add">
          <ac:chgData name="Charlotte Tarling" userId="284797e0889dcc8d" providerId="LiveId" clId="{44297371-E3B8-4BD3-9C6C-9E80E8ABCE55}" dt="2022-06-01T13:26:39.180" v="18" actId="26606"/>
          <ac:spMkLst>
            <pc:docMk/>
            <pc:sldMk cId="499375850" sldId="279"/>
            <ac:spMk id="17" creationId="{BA9F93AF-9489-4B8A-AA6B-1B00D3CA68C2}"/>
          </ac:spMkLst>
        </pc:spChg>
        <pc:spChg chg="add">
          <ac:chgData name="Charlotte Tarling" userId="284797e0889dcc8d" providerId="LiveId" clId="{44297371-E3B8-4BD3-9C6C-9E80E8ABCE55}" dt="2022-06-01T13:26:39.180" v="18" actId="26606"/>
          <ac:spMkLst>
            <pc:docMk/>
            <pc:sldMk cId="499375850" sldId="279"/>
            <ac:spMk id="19" creationId="{2F459F0B-865B-481D-9AC3-15C76A336007}"/>
          </ac:spMkLst>
        </pc:spChg>
        <pc:spChg chg="add">
          <ac:chgData name="Charlotte Tarling" userId="284797e0889dcc8d" providerId="LiveId" clId="{44297371-E3B8-4BD3-9C6C-9E80E8ABCE55}" dt="2022-06-01T13:26:39.180" v="18" actId="26606"/>
          <ac:spMkLst>
            <pc:docMk/>
            <pc:sldMk cId="499375850" sldId="279"/>
            <ac:spMk id="21" creationId="{61CDB3A6-B686-4E1D-AD52-3DC038A45EE3}"/>
          </ac:spMkLst>
        </pc:spChg>
        <pc:spChg chg="add">
          <ac:chgData name="Charlotte Tarling" userId="284797e0889dcc8d" providerId="LiveId" clId="{44297371-E3B8-4BD3-9C6C-9E80E8ABCE55}" dt="2022-06-01T13:26:39.180" v="18" actId="26606"/>
          <ac:spMkLst>
            <pc:docMk/>
            <pc:sldMk cId="499375850" sldId="279"/>
            <ac:spMk id="23" creationId="{3D38E400-4F30-481D-A5DC-5AA21A2CB8A1}"/>
          </ac:spMkLst>
        </pc:spChg>
        <pc:graphicFrameChg chg="add">
          <ac:chgData name="Charlotte Tarling" userId="284797e0889dcc8d" providerId="LiveId" clId="{44297371-E3B8-4BD3-9C6C-9E80E8ABCE55}" dt="2022-06-01T13:26:39.180" v="18" actId="26606"/>
          <ac:graphicFrameMkLst>
            <pc:docMk/>
            <pc:sldMk cId="499375850" sldId="279"/>
            <ac:graphicFrameMk id="6" creationId="{8E1FC044-666F-48B1-9159-CAF452F867D4}"/>
          </ac:graphicFrameMkLst>
        </pc:graphicFrameChg>
        <pc:picChg chg="del">
          <ac:chgData name="Charlotte Tarling" userId="284797e0889dcc8d" providerId="LiveId" clId="{44297371-E3B8-4BD3-9C6C-9E80E8ABCE55}" dt="2022-06-01T13:25:30.345" v="3" actId="478"/>
          <ac:picMkLst>
            <pc:docMk/>
            <pc:sldMk cId="499375850" sldId="279"/>
            <ac:picMk id="5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34:51.812" v="85" actId="14100"/>
          <ac:picMkLst>
            <pc:docMk/>
            <pc:sldMk cId="499375850" sldId="279"/>
            <ac:picMk id="14" creationId="{2F7573B3-1EAE-551D-F257-1E05912FEA30}"/>
          </ac:picMkLst>
        </pc:picChg>
      </pc:sldChg>
      <pc:sldChg chg="addSp delSp modSp mod setBg delAnim">
        <pc:chgData name="Charlotte Tarling" userId="284797e0889dcc8d" providerId="LiveId" clId="{44297371-E3B8-4BD3-9C6C-9E80E8ABCE55}" dt="2022-06-01T13:27:18.818" v="27" actId="1076"/>
        <pc:sldMkLst>
          <pc:docMk/>
          <pc:sldMk cId="3262882645" sldId="280"/>
        </pc:sldMkLst>
        <pc:spChg chg="mod">
          <ac:chgData name="Charlotte Tarling" userId="284797e0889dcc8d" providerId="LiveId" clId="{44297371-E3B8-4BD3-9C6C-9E80E8ABCE55}" dt="2022-06-01T13:26:04.597" v="11" actId="26606"/>
          <ac:spMkLst>
            <pc:docMk/>
            <pc:sldMk cId="3262882645" sldId="280"/>
            <ac:spMk id="2" creationId="{00000000-0000-0000-0000-000000000000}"/>
          </ac:spMkLst>
        </pc:spChg>
        <pc:spChg chg="del">
          <ac:chgData name="Charlotte Tarling" userId="284797e0889dcc8d" providerId="LiveId" clId="{44297371-E3B8-4BD3-9C6C-9E80E8ABCE55}" dt="2022-06-01T13:26:04.597" v="11" actId="26606"/>
          <ac:spMkLst>
            <pc:docMk/>
            <pc:sldMk cId="3262882645" sldId="280"/>
            <ac:spMk id="3" creationId="{00000000-0000-0000-0000-000000000000}"/>
          </ac:spMkLst>
        </pc:spChg>
        <pc:spChg chg="add">
          <ac:chgData name="Charlotte Tarling" userId="284797e0889dcc8d" providerId="LiveId" clId="{44297371-E3B8-4BD3-9C6C-9E80E8ABCE55}" dt="2022-06-01T13:26:04.597" v="11" actId="26606"/>
          <ac:spMkLst>
            <pc:docMk/>
            <pc:sldMk cId="3262882645" sldId="280"/>
            <ac:spMk id="9" creationId="{ECAF1E58-D170-4EF3-8E1A-992DA3688FC2}"/>
          </ac:spMkLst>
        </pc:spChg>
        <pc:spChg chg="add">
          <ac:chgData name="Charlotte Tarling" userId="284797e0889dcc8d" providerId="LiveId" clId="{44297371-E3B8-4BD3-9C6C-9E80E8ABCE55}" dt="2022-06-01T13:26:04.597" v="11" actId="26606"/>
          <ac:spMkLst>
            <pc:docMk/>
            <pc:sldMk cId="3262882645" sldId="280"/>
            <ac:spMk id="11" creationId="{3EACCB19-3F29-416E-BD93-24BDDE3739C5}"/>
          </ac:spMkLst>
        </pc:spChg>
        <pc:spChg chg="add">
          <ac:chgData name="Charlotte Tarling" userId="284797e0889dcc8d" providerId="LiveId" clId="{44297371-E3B8-4BD3-9C6C-9E80E8ABCE55}" dt="2022-06-01T13:26:04.597" v="11" actId="26606"/>
          <ac:spMkLst>
            <pc:docMk/>
            <pc:sldMk cId="3262882645" sldId="280"/>
            <ac:spMk id="13" creationId="{39C41423-F9F7-4333-A541-61582D3D23E3}"/>
          </ac:spMkLst>
        </pc:spChg>
        <pc:spChg chg="add">
          <ac:chgData name="Charlotte Tarling" userId="284797e0889dcc8d" providerId="LiveId" clId="{44297371-E3B8-4BD3-9C6C-9E80E8ABCE55}" dt="2022-06-01T13:26:04.597" v="11" actId="26606"/>
          <ac:spMkLst>
            <pc:docMk/>
            <pc:sldMk cId="3262882645" sldId="280"/>
            <ac:spMk id="15" creationId="{A66DA090-6BD9-45CC-B782-02767069BFB3}"/>
          </ac:spMkLst>
        </pc:spChg>
        <pc:spChg chg="add del">
          <ac:chgData name="Charlotte Tarling" userId="284797e0889dcc8d" providerId="LiveId" clId="{44297371-E3B8-4BD3-9C6C-9E80E8ABCE55}" dt="2022-06-01T13:26:09.760" v="13" actId="22"/>
          <ac:spMkLst>
            <pc:docMk/>
            <pc:sldMk cId="3262882645" sldId="280"/>
            <ac:spMk id="16" creationId="{B1E11B95-6345-BD9E-3DC4-815ED00B9B6B}"/>
          </ac:spMkLst>
        </pc:spChg>
        <pc:spChg chg="add">
          <ac:chgData name="Charlotte Tarling" userId="284797e0889dcc8d" providerId="LiveId" clId="{44297371-E3B8-4BD3-9C6C-9E80E8ABCE55}" dt="2022-06-01T13:26:04.597" v="11" actId="26606"/>
          <ac:spMkLst>
            <pc:docMk/>
            <pc:sldMk cId="3262882645" sldId="280"/>
            <ac:spMk id="17" creationId="{BA9F93AF-9489-4B8A-AA6B-1B00D3CA68C2}"/>
          </ac:spMkLst>
        </pc:spChg>
        <pc:spChg chg="add">
          <ac:chgData name="Charlotte Tarling" userId="284797e0889dcc8d" providerId="LiveId" clId="{44297371-E3B8-4BD3-9C6C-9E80E8ABCE55}" dt="2022-06-01T13:26:04.597" v="11" actId="26606"/>
          <ac:spMkLst>
            <pc:docMk/>
            <pc:sldMk cId="3262882645" sldId="280"/>
            <ac:spMk id="19" creationId="{2F459F0B-865B-481D-9AC3-15C76A336007}"/>
          </ac:spMkLst>
        </pc:spChg>
        <pc:spChg chg="add">
          <ac:chgData name="Charlotte Tarling" userId="284797e0889dcc8d" providerId="LiveId" clId="{44297371-E3B8-4BD3-9C6C-9E80E8ABCE55}" dt="2022-06-01T13:26:04.597" v="11" actId="26606"/>
          <ac:spMkLst>
            <pc:docMk/>
            <pc:sldMk cId="3262882645" sldId="280"/>
            <ac:spMk id="21" creationId="{61CDB3A6-B686-4E1D-AD52-3DC038A45EE3}"/>
          </ac:spMkLst>
        </pc:spChg>
        <pc:spChg chg="add">
          <ac:chgData name="Charlotte Tarling" userId="284797e0889dcc8d" providerId="LiveId" clId="{44297371-E3B8-4BD3-9C6C-9E80E8ABCE55}" dt="2022-06-01T13:26:04.597" v="11" actId="26606"/>
          <ac:spMkLst>
            <pc:docMk/>
            <pc:sldMk cId="3262882645" sldId="280"/>
            <ac:spMk id="23" creationId="{3D38E400-4F30-481D-A5DC-5AA21A2CB8A1}"/>
          </ac:spMkLst>
        </pc:spChg>
        <pc:graphicFrameChg chg="add">
          <ac:chgData name="Charlotte Tarling" userId="284797e0889dcc8d" providerId="LiveId" clId="{44297371-E3B8-4BD3-9C6C-9E80E8ABCE55}" dt="2022-06-01T13:26:04.597" v="11" actId="26606"/>
          <ac:graphicFrameMkLst>
            <pc:docMk/>
            <pc:sldMk cId="3262882645" sldId="280"/>
            <ac:graphicFrameMk id="5" creationId="{04BE6186-F0AC-4F8B-A6F3-4D8EB5128AB1}"/>
          </ac:graphicFrameMkLst>
        </pc:graphicFrameChg>
        <pc:picChg chg="del mod">
          <ac:chgData name="Charlotte Tarling" userId="284797e0889dcc8d" providerId="LiveId" clId="{44297371-E3B8-4BD3-9C6C-9E80E8ABCE55}" dt="2022-06-01T13:24:25.423" v="1" actId="478"/>
          <ac:picMkLst>
            <pc:docMk/>
            <pc:sldMk cId="3262882645" sldId="280"/>
            <ac:picMk id="6" creationId="{00000000-0000-0000-0000-000000000000}"/>
          </ac:picMkLst>
        </pc:picChg>
        <pc:picChg chg="add mod">
          <ac:chgData name="Charlotte Tarling" userId="284797e0889dcc8d" providerId="LiveId" clId="{44297371-E3B8-4BD3-9C6C-9E80E8ABCE55}" dt="2022-06-01T13:27:18.818" v="27" actId="1076"/>
          <ac:picMkLst>
            <pc:docMk/>
            <pc:sldMk cId="3262882645" sldId="280"/>
            <ac:picMk id="18" creationId="{F8B8E151-3ABE-B494-C86A-311C1DF4DE08}"/>
          </ac:picMkLst>
        </pc:picChg>
      </pc:sldChg>
      <pc:sldChg chg="addSp modSp mod">
        <pc:chgData name="Charlotte Tarling" userId="284797e0889dcc8d" providerId="LiveId" clId="{44297371-E3B8-4BD3-9C6C-9E80E8ABCE55}" dt="2022-06-01T13:35:13.407" v="89" actId="1076"/>
        <pc:sldMkLst>
          <pc:docMk/>
          <pc:sldMk cId="494756505" sldId="282"/>
        </pc:sldMkLst>
        <pc:picChg chg="add mod">
          <ac:chgData name="Charlotte Tarling" userId="284797e0889dcc8d" providerId="LiveId" clId="{44297371-E3B8-4BD3-9C6C-9E80E8ABCE55}" dt="2022-06-01T13:35:13.407" v="89" actId="1076"/>
          <ac:picMkLst>
            <pc:docMk/>
            <pc:sldMk cId="494756505" sldId="282"/>
            <ac:picMk id="10" creationId="{FCE808DB-6D20-BF01-3245-CDF77843AED5}"/>
          </ac:picMkLst>
        </pc:picChg>
      </pc:sldChg>
    </pc:docChg>
  </pc:docChgLst>
  <pc:docChgLst>
    <pc:chgData name="C Tarling" userId="caa2a4cf-41fa-4f3f-bdc4-dc3c8f9c977b" providerId="ADAL" clId="{0664B0F6-292D-478B-919D-01E4794708B2}"/>
    <pc:docChg chg="undo custSel modSld sldOrd">
      <pc:chgData name="C Tarling" userId="caa2a4cf-41fa-4f3f-bdc4-dc3c8f9c977b" providerId="ADAL" clId="{0664B0F6-292D-478B-919D-01E4794708B2}" dt="2023-06-06T10:32:31.811" v="1124" actId="20578"/>
      <pc:docMkLst>
        <pc:docMk/>
      </pc:docMkLst>
      <pc:sldChg chg="modSp mod">
        <pc:chgData name="C Tarling" userId="caa2a4cf-41fa-4f3f-bdc4-dc3c8f9c977b" providerId="ADAL" clId="{0664B0F6-292D-478B-919D-01E4794708B2}" dt="2023-06-06T10:30:57.549" v="1123" actId="20577"/>
        <pc:sldMkLst>
          <pc:docMk/>
          <pc:sldMk cId="573616127" sldId="256"/>
        </pc:sldMkLst>
        <pc:spChg chg="mod">
          <ac:chgData name="C Tarling" userId="caa2a4cf-41fa-4f3f-bdc4-dc3c8f9c977b" providerId="ADAL" clId="{0664B0F6-292D-478B-919D-01E4794708B2}" dt="2023-06-06T10:30:57.549" v="1123" actId="20577"/>
          <ac:spMkLst>
            <pc:docMk/>
            <pc:sldMk cId="573616127" sldId="256"/>
            <ac:spMk id="3" creationId="{97C3DA85-4578-1F4D-BFA1-FC2EF0361DAE}"/>
          </ac:spMkLst>
        </pc:spChg>
      </pc:sldChg>
      <pc:sldChg chg="modSp mod">
        <pc:chgData name="C Tarling" userId="caa2a4cf-41fa-4f3f-bdc4-dc3c8f9c977b" providerId="ADAL" clId="{0664B0F6-292D-478B-919D-01E4794708B2}" dt="2023-06-06T10:32:31.811" v="1124" actId="20578"/>
        <pc:sldMkLst>
          <pc:docMk/>
          <pc:sldMk cId="1320334924" sldId="257"/>
        </pc:sldMkLst>
        <pc:spChg chg="mod">
          <ac:chgData name="C Tarling" userId="caa2a4cf-41fa-4f3f-bdc4-dc3c8f9c977b" providerId="ADAL" clId="{0664B0F6-292D-478B-919D-01E4794708B2}" dt="2023-06-06T10:32:31.811" v="1124" actId="20578"/>
          <ac:spMkLst>
            <pc:docMk/>
            <pc:sldMk cId="1320334924" sldId="257"/>
            <ac:spMk id="3" creationId="{CF5C95A5-CCBC-6349-A535-F4076C2CD3CB}"/>
          </ac:spMkLst>
        </pc:spChg>
        <pc:picChg chg="mod">
          <ac:chgData name="C Tarling" userId="caa2a4cf-41fa-4f3f-bdc4-dc3c8f9c977b" providerId="ADAL" clId="{0664B0F6-292D-478B-919D-01E4794708B2}" dt="2023-06-05T15:31:13.722" v="570" actId="14100"/>
          <ac:picMkLst>
            <pc:docMk/>
            <pc:sldMk cId="1320334924" sldId="257"/>
            <ac:picMk id="4" creationId="{15B39492-CA43-65A4-75A9-E64D0F5ED27D}"/>
          </ac:picMkLst>
        </pc:picChg>
      </pc:sldChg>
      <pc:sldChg chg="addSp modSp mod ord">
        <pc:chgData name="C Tarling" userId="caa2a4cf-41fa-4f3f-bdc4-dc3c8f9c977b" providerId="ADAL" clId="{0664B0F6-292D-478B-919D-01E4794708B2}" dt="2023-06-06T07:39:35.467" v="1121" actId="1076"/>
        <pc:sldMkLst>
          <pc:docMk/>
          <pc:sldMk cId="3942217929" sldId="269"/>
        </pc:sldMkLst>
        <pc:spChg chg="mod">
          <ac:chgData name="C Tarling" userId="caa2a4cf-41fa-4f3f-bdc4-dc3c8f9c977b" providerId="ADAL" clId="{0664B0F6-292D-478B-919D-01E4794708B2}" dt="2023-06-06T07:39:35.467" v="1121" actId="1076"/>
          <ac:spMkLst>
            <pc:docMk/>
            <pc:sldMk cId="3942217929" sldId="269"/>
            <ac:spMk id="4" creationId="{997CA5F5-0C63-154B-BB56-BB2994A356C0}"/>
          </ac:spMkLst>
        </pc:spChg>
        <pc:graphicFrameChg chg="add mod modGraphic">
          <ac:chgData name="C Tarling" userId="caa2a4cf-41fa-4f3f-bdc4-dc3c8f9c977b" providerId="ADAL" clId="{0664B0F6-292D-478B-919D-01E4794708B2}" dt="2023-06-06T07:39:29.008" v="1120" actId="2161"/>
          <ac:graphicFrameMkLst>
            <pc:docMk/>
            <pc:sldMk cId="3942217929" sldId="269"/>
            <ac:graphicFrameMk id="6" creationId="{2A11CF5D-75A1-4B81-C7B2-7ADBE4127795}"/>
          </ac:graphicFrameMkLst>
        </pc:graphicFrameChg>
        <pc:picChg chg="mod">
          <ac:chgData name="C Tarling" userId="caa2a4cf-41fa-4f3f-bdc4-dc3c8f9c977b" providerId="ADAL" clId="{0664B0F6-292D-478B-919D-01E4794708B2}" dt="2023-06-05T15:37:21.944" v="1118" actId="14100"/>
          <ac:picMkLst>
            <pc:docMk/>
            <pc:sldMk cId="3942217929" sldId="269"/>
            <ac:picMk id="5" creationId="{54C583F0-B622-9796-B0BB-6901F7632E04}"/>
          </ac:picMkLst>
        </pc:picChg>
      </pc:sldChg>
      <pc:sldChg chg="ord">
        <pc:chgData name="C Tarling" userId="caa2a4cf-41fa-4f3f-bdc4-dc3c8f9c977b" providerId="ADAL" clId="{0664B0F6-292D-478B-919D-01E4794708B2}" dt="2023-06-05T15:08:09.038" v="179"/>
        <pc:sldMkLst>
          <pc:docMk/>
          <pc:sldMk cId="499375850" sldId="279"/>
        </pc:sldMkLst>
      </pc:sldChg>
      <pc:sldChg chg="modSp mod">
        <pc:chgData name="C Tarling" userId="caa2a4cf-41fa-4f3f-bdc4-dc3c8f9c977b" providerId="ADAL" clId="{0664B0F6-292D-478B-919D-01E4794708B2}" dt="2023-06-05T15:30:11.936" v="508" actId="14100"/>
        <pc:sldMkLst>
          <pc:docMk/>
          <pc:sldMk cId="3262882645" sldId="280"/>
        </pc:sldMkLst>
        <pc:spChg chg="mod">
          <ac:chgData name="C Tarling" userId="caa2a4cf-41fa-4f3f-bdc4-dc3c8f9c977b" providerId="ADAL" clId="{0664B0F6-292D-478B-919D-01E4794708B2}" dt="2023-06-05T15:07:39.603" v="177" actId="20577"/>
          <ac:spMkLst>
            <pc:docMk/>
            <pc:sldMk cId="3262882645" sldId="280"/>
            <ac:spMk id="2" creationId="{00000000-0000-0000-0000-000000000000}"/>
          </ac:spMkLst>
        </pc:spChg>
        <pc:graphicFrameChg chg="mod">
          <ac:chgData name="C Tarling" userId="caa2a4cf-41fa-4f3f-bdc4-dc3c8f9c977b" providerId="ADAL" clId="{0664B0F6-292D-478B-919D-01E4794708B2}" dt="2023-06-05T15:30:11.936" v="508" actId="14100"/>
          <ac:graphicFrameMkLst>
            <pc:docMk/>
            <pc:sldMk cId="3262882645" sldId="280"/>
            <ac:graphicFrameMk id="5" creationId="{04BE6186-F0AC-4F8B-A6F3-4D8EB5128AB1}"/>
          </ac:graphicFrameMkLst>
        </pc:graphicFrameChg>
        <pc:picChg chg="mod">
          <ac:chgData name="C Tarling" userId="caa2a4cf-41fa-4f3f-bdc4-dc3c8f9c977b" providerId="ADAL" clId="{0664B0F6-292D-478B-919D-01E4794708B2}" dt="2023-06-05T15:29:11.594" v="468" actId="14100"/>
          <ac:picMkLst>
            <pc:docMk/>
            <pc:sldMk cId="3262882645" sldId="280"/>
            <ac:picMk id="18" creationId="{F8B8E151-3ABE-B494-C86A-311C1DF4DE08}"/>
          </ac:picMkLst>
        </pc:picChg>
      </pc:sldChg>
      <pc:sldChg chg="addSp delSp modSp mod ord">
        <pc:chgData name="C Tarling" userId="caa2a4cf-41fa-4f3f-bdc4-dc3c8f9c977b" providerId="ADAL" clId="{0664B0F6-292D-478B-919D-01E4794708B2}" dt="2023-06-05T15:31:02.515" v="569" actId="20577"/>
        <pc:sldMkLst>
          <pc:docMk/>
          <pc:sldMk cId="494756505" sldId="282"/>
        </pc:sldMkLst>
        <pc:spChg chg="mod">
          <ac:chgData name="C Tarling" userId="caa2a4cf-41fa-4f3f-bdc4-dc3c8f9c977b" providerId="ADAL" clId="{0664B0F6-292D-478B-919D-01E4794708B2}" dt="2023-06-05T15:31:02.515" v="569" actId="20577"/>
          <ac:spMkLst>
            <pc:docMk/>
            <pc:sldMk cId="494756505" sldId="282"/>
            <ac:spMk id="2" creationId="{00000000-0000-0000-0000-000000000000}"/>
          </ac:spMkLst>
        </pc:spChg>
        <pc:graphicFrameChg chg="modGraphic">
          <ac:chgData name="C Tarling" userId="caa2a4cf-41fa-4f3f-bdc4-dc3c8f9c977b" providerId="ADAL" clId="{0664B0F6-292D-478B-919D-01E4794708B2}" dt="2023-06-05T15:06:54.392" v="96" actId="20577"/>
          <ac:graphicFrameMkLst>
            <pc:docMk/>
            <pc:sldMk cId="494756505" sldId="282"/>
            <ac:graphicFrameMk id="9" creationId="{00000000-0000-0000-0000-000000000000}"/>
          </ac:graphicFrameMkLst>
        </pc:graphicFrameChg>
        <pc:picChg chg="mod">
          <ac:chgData name="C Tarling" userId="caa2a4cf-41fa-4f3f-bdc4-dc3c8f9c977b" providerId="ADAL" clId="{0664B0F6-292D-478B-919D-01E4794708B2}" dt="2023-06-05T15:06:25.315" v="45" actId="1076"/>
          <ac:picMkLst>
            <pc:docMk/>
            <pc:sldMk cId="494756505" sldId="282"/>
            <ac:picMk id="4" creationId="{00000000-0000-0000-0000-000000000000}"/>
          </ac:picMkLst>
        </pc:picChg>
        <pc:picChg chg="del mod">
          <ac:chgData name="C Tarling" userId="caa2a4cf-41fa-4f3f-bdc4-dc3c8f9c977b" providerId="ADAL" clId="{0664B0F6-292D-478B-919D-01E4794708B2}" dt="2023-06-05T15:06:08.702" v="34" actId="478"/>
          <ac:picMkLst>
            <pc:docMk/>
            <pc:sldMk cId="494756505" sldId="282"/>
            <ac:picMk id="5" creationId="{00000000-0000-0000-0000-000000000000}"/>
          </ac:picMkLst>
        </pc:picChg>
        <pc:picChg chg="mod">
          <ac:chgData name="C Tarling" userId="caa2a4cf-41fa-4f3f-bdc4-dc3c8f9c977b" providerId="ADAL" clId="{0664B0F6-292D-478B-919D-01E4794708B2}" dt="2023-06-05T15:06:26.786" v="46" actId="1076"/>
          <ac:picMkLst>
            <pc:docMk/>
            <pc:sldMk cId="494756505" sldId="282"/>
            <ac:picMk id="6" creationId="{00000000-0000-0000-0000-000000000000}"/>
          </ac:picMkLst>
        </pc:picChg>
        <pc:picChg chg="mod">
          <ac:chgData name="C Tarling" userId="caa2a4cf-41fa-4f3f-bdc4-dc3c8f9c977b" providerId="ADAL" clId="{0664B0F6-292D-478B-919D-01E4794708B2}" dt="2023-06-05T15:06:56.303" v="97" actId="1076"/>
          <ac:picMkLst>
            <pc:docMk/>
            <pc:sldMk cId="494756505" sldId="282"/>
            <ac:picMk id="7" creationId="{00000000-0000-0000-0000-000000000000}"/>
          </ac:picMkLst>
        </pc:picChg>
        <pc:picChg chg="add mod">
          <ac:chgData name="C Tarling" userId="caa2a4cf-41fa-4f3f-bdc4-dc3c8f9c977b" providerId="ADAL" clId="{0664B0F6-292D-478B-919D-01E4794708B2}" dt="2023-06-05T15:06:28.335" v="47" actId="1076"/>
          <ac:picMkLst>
            <pc:docMk/>
            <pc:sldMk cId="494756505" sldId="282"/>
            <ac:picMk id="8" creationId="{60CA1DCB-EB41-0C3C-44D0-5E48081B07D1}"/>
          </ac:picMkLst>
        </pc:picChg>
        <pc:picChg chg="del">
          <ac:chgData name="C Tarling" userId="caa2a4cf-41fa-4f3f-bdc4-dc3c8f9c977b" providerId="ADAL" clId="{0664B0F6-292D-478B-919D-01E4794708B2}" dt="2023-06-05T15:05:20.310" v="18" actId="478"/>
          <ac:picMkLst>
            <pc:docMk/>
            <pc:sldMk cId="494756505" sldId="282"/>
            <ac:picMk id="1026" creationId="{00000000-0000-0000-0000-000000000000}"/>
          </ac:picMkLst>
        </pc:picChg>
      </pc:sldChg>
    </pc:docChg>
  </pc:docChgLst>
  <pc:docChgLst>
    <pc:chgData name="C Tarling" userId="caa2a4cf-41fa-4f3f-bdc4-dc3c8f9c977b" providerId="ADAL" clId="{BFDA5871-FDCE-4044-A39A-B54E06B19BE6}"/>
    <pc:docChg chg="custSel modSld">
      <pc:chgData name="C Tarling" userId="caa2a4cf-41fa-4f3f-bdc4-dc3c8f9c977b" providerId="ADAL" clId="{BFDA5871-FDCE-4044-A39A-B54E06B19BE6}" dt="2023-06-12T14:38:54.865" v="36" actId="20577"/>
      <pc:docMkLst>
        <pc:docMk/>
      </pc:docMkLst>
      <pc:sldChg chg="modSp mod">
        <pc:chgData name="C Tarling" userId="caa2a4cf-41fa-4f3f-bdc4-dc3c8f9c977b" providerId="ADAL" clId="{BFDA5871-FDCE-4044-A39A-B54E06B19BE6}" dt="2023-06-12T14:20:05.483" v="5" actId="20577"/>
        <pc:sldMkLst>
          <pc:docMk/>
          <pc:sldMk cId="3942217929" sldId="269"/>
        </pc:sldMkLst>
        <pc:graphicFrameChg chg="modGraphic">
          <ac:chgData name="C Tarling" userId="caa2a4cf-41fa-4f3f-bdc4-dc3c8f9c977b" providerId="ADAL" clId="{BFDA5871-FDCE-4044-A39A-B54E06B19BE6}" dt="2023-06-12T14:20:05.483" v="5" actId="20577"/>
          <ac:graphicFrameMkLst>
            <pc:docMk/>
            <pc:sldMk cId="3942217929" sldId="269"/>
            <ac:graphicFrameMk id="6" creationId="{2A11CF5D-75A1-4B81-C7B2-7ADBE4127795}"/>
          </ac:graphicFrameMkLst>
        </pc:graphicFrameChg>
      </pc:sldChg>
      <pc:sldChg chg="modSp mod">
        <pc:chgData name="C Tarling" userId="caa2a4cf-41fa-4f3f-bdc4-dc3c8f9c977b" providerId="ADAL" clId="{BFDA5871-FDCE-4044-A39A-B54E06B19BE6}" dt="2023-06-12T14:38:54.865" v="36" actId="20577"/>
        <pc:sldMkLst>
          <pc:docMk/>
          <pc:sldMk cId="1690985147" sldId="275"/>
        </pc:sldMkLst>
        <pc:spChg chg="mod">
          <ac:chgData name="C Tarling" userId="caa2a4cf-41fa-4f3f-bdc4-dc3c8f9c977b" providerId="ADAL" clId="{BFDA5871-FDCE-4044-A39A-B54E06B19BE6}" dt="2023-06-12T14:38:54.865" v="36" actId="20577"/>
          <ac:spMkLst>
            <pc:docMk/>
            <pc:sldMk cId="1690985147" sldId="275"/>
            <ac:spMk id="3" creationId="{48877DA1-49FD-4043-8784-B7678ED5D071}"/>
          </ac:spMkLst>
        </pc:spChg>
      </pc:sldChg>
      <pc:sldChg chg="addSp delSp modSp mod">
        <pc:chgData name="C Tarling" userId="caa2a4cf-41fa-4f3f-bdc4-dc3c8f9c977b" providerId="ADAL" clId="{BFDA5871-FDCE-4044-A39A-B54E06B19BE6}" dt="2023-06-12T14:38:38.072" v="19" actId="478"/>
        <pc:sldMkLst>
          <pc:docMk/>
          <pc:sldMk cId="185321433" sldId="276"/>
        </pc:sldMkLst>
        <pc:spChg chg="del mod">
          <ac:chgData name="C Tarling" userId="caa2a4cf-41fa-4f3f-bdc4-dc3c8f9c977b" providerId="ADAL" clId="{BFDA5871-FDCE-4044-A39A-B54E06B19BE6}" dt="2023-06-12T14:38:31.843" v="18" actId="478"/>
          <ac:spMkLst>
            <pc:docMk/>
            <pc:sldMk cId="185321433" sldId="276"/>
            <ac:spMk id="3" creationId="{48877DA1-49FD-4043-8784-B7678ED5D071}"/>
          </ac:spMkLst>
        </pc:spChg>
        <pc:spChg chg="add del mod">
          <ac:chgData name="C Tarling" userId="caa2a4cf-41fa-4f3f-bdc4-dc3c8f9c977b" providerId="ADAL" clId="{BFDA5871-FDCE-4044-A39A-B54E06B19BE6}" dt="2023-06-12T14:38:38.072" v="19" actId="478"/>
          <ac:spMkLst>
            <pc:docMk/>
            <pc:sldMk cId="185321433" sldId="276"/>
            <ac:spMk id="11" creationId="{3D202A35-BB76-684C-D9F0-D219AE7BA0F3}"/>
          </ac:spMkLst>
        </pc:spChg>
        <pc:picChg chg="del">
          <ac:chgData name="C Tarling" userId="caa2a4cf-41fa-4f3f-bdc4-dc3c8f9c977b" providerId="ADAL" clId="{BFDA5871-FDCE-4044-A39A-B54E06B19BE6}" dt="2023-06-12T14:37:45.067" v="6" actId="478"/>
          <ac:picMkLst>
            <pc:docMk/>
            <pc:sldMk cId="185321433" sldId="276"/>
            <ac:picMk id="5" creationId="{467C2F3A-7250-170B-2A39-B8318D92A076}"/>
          </ac:picMkLst>
        </pc:picChg>
        <pc:picChg chg="add mod modCrop">
          <ac:chgData name="C Tarling" userId="caa2a4cf-41fa-4f3f-bdc4-dc3c8f9c977b" providerId="ADAL" clId="{BFDA5871-FDCE-4044-A39A-B54E06B19BE6}" dt="2023-06-12T14:38:26.580" v="16" actId="1076"/>
          <ac:picMkLst>
            <pc:docMk/>
            <pc:sldMk cId="185321433" sldId="276"/>
            <ac:picMk id="6" creationId="{D68FD145-3CEF-674F-F15D-31F585104070}"/>
          </ac:picMkLst>
        </pc:picChg>
        <pc:cxnChg chg="mod ord">
          <ac:chgData name="C Tarling" userId="caa2a4cf-41fa-4f3f-bdc4-dc3c8f9c977b" providerId="ADAL" clId="{BFDA5871-FDCE-4044-A39A-B54E06B19BE6}" dt="2023-06-12T14:38:01.549" v="11" actId="14100"/>
          <ac:cxnSpMkLst>
            <pc:docMk/>
            <pc:sldMk cId="185321433" sldId="276"/>
            <ac:cxnSpMk id="10" creationId="{00000000-0000-0000-0000-000000000000}"/>
          </ac:cxnSpMkLst>
        </pc:cxn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987BC5-D80A-4DB2-8B15-E632167F188A}" type="doc">
      <dgm:prSet loTypeId="urn:microsoft.com/office/officeart/2005/8/layout/default" loCatId="list" qsTypeId="urn:microsoft.com/office/officeart/2005/8/quickstyle/3d3" qsCatId="3D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3242089-DB22-42BF-B1EF-30C9667F55BA}">
      <dgm:prSet/>
      <dgm:spPr/>
      <dgm:t>
        <a:bodyPr/>
        <a:lstStyle/>
        <a:p>
          <a:r>
            <a:rPr lang="en-GB" dirty="0"/>
            <a:t>On-going observations</a:t>
          </a:r>
          <a:endParaRPr lang="en-US" dirty="0"/>
        </a:p>
      </dgm:t>
    </dgm:pt>
    <dgm:pt modelId="{09147DA5-A9F1-4360-A3F3-4B571F5662A1}" type="parTrans" cxnId="{D316CD09-03FE-4A0C-86F2-DFFFA29E0D97}">
      <dgm:prSet/>
      <dgm:spPr/>
      <dgm:t>
        <a:bodyPr/>
        <a:lstStyle/>
        <a:p>
          <a:endParaRPr lang="en-US"/>
        </a:p>
      </dgm:t>
    </dgm:pt>
    <dgm:pt modelId="{B09C2E63-2491-44ED-9814-89FF35FB0E7C}" type="sibTrans" cxnId="{D316CD09-03FE-4A0C-86F2-DFFFA29E0D97}">
      <dgm:prSet/>
      <dgm:spPr/>
      <dgm:t>
        <a:bodyPr/>
        <a:lstStyle/>
        <a:p>
          <a:endParaRPr lang="en-US"/>
        </a:p>
      </dgm:t>
    </dgm:pt>
    <dgm:pt modelId="{7E655239-6DAB-42BC-9DCA-AADC6A6F29A0}">
      <dgm:prSet/>
      <dgm:spPr/>
      <dgm:t>
        <a:bodyPr/>
        <a:lstStyle/>
        <a:p>
          <a:pPr rtl="0"/>
          <a:r>
            <a:rPr lang="en-GB" dirty="0">
              <a:latin typeface="Century Gothic" panose="020B0502020202020204"/>
            </a:rPr>
            <a:t>Individual </a:t>
          </a:r>
          <a:r>
            <a:rPr lang="en-GB" dirty="0"/>
            <a:t>Learning Journeys</a:t>
          </a:r>
          <a:r>
            <a:rPr lang="en-GB" dirty="0">
              <a:latin typeface="Century Gothic" panose="020B0502020202020204"/>
            </a:rPr>
            <a:t> </a:t>
          </a:r>
          <a:endParaRPr lang="en-US" dirty="0"/>
        </a:p>
      </dgm:t>
    </dgm:pt>
    <dgm:pt modelId="{B22D7FD1-EA17-45F6-A0DA-5F8B02BD663A}" type="parTrans" cxnId="{5D06A619-178E-4985-B65B-9857E719338D}">
      <dgm:prSet/>
      <dgm:spPr/>
      <dgm:t>
        <a:bodyPr/>
        <a:lstStyle/>
        <a:p>
          <a:endParaRPr lang="en-US"/>
        </a:p>
      </dgm:t>
    </dgm:pt>
    <dgm:pt modelId="{C85EB53A-8AC9-4E9A-B552-D254129BFF01}" type="sibTrans" cxnId="{5D06A619-178E-4985-B65B-9857E719338D}">
      <dgm:prSet/>
      <dgm:spPr/>
      <dgm:t>
        <a:bodyPr/>
        <a:lstStyle/>
        <a:p>
          <a:endParaRPr lang="en-US"/>
        </a:p>
      </dgm:t>
    </dgm:pt>
    <dgm:pt modelId="{657E4074-5F34-4DCA-ADB7-F6480F972D17}">
      <dgm:prSet/>
      <dgm:spPr/>
      <dgm:t>
        <a:bodyPr/>
        <a:lstStyle/>
        <a:p>
          <a:r>
            <a:rPr lang="en-GB" dirty="0"/>
            <a:t>Comments made from the children</a:t>
          </a:r>
          <a:endParaRPr lang="en-US" dirty="0"/>
        </a:p>
      </dgm:t>
    </dgm:pt>
    <dgm:pt modelId="{FEAFC7D8-EC50-4A95-86B5-8812CC7FF3DB}" type="parTrans" cxnId="{47982EB7-FEC3-4FCA-9295-13764DF3E1CB}">
      <dgm:prSet/>
      <dgm:spPr/>
      <dgm:t>
        <a:bodyPr/>
        <a:lstStyle/>
        <a:p>
          <a:endParaRPr lang="en-US"/>
        </a:p>
      </dgm:t>
    </dgm:pt>
    <dgm:pt modelId="{8F5F9EE3-C36F-4205-A917-02DE6AB61BD0}" type="sibTrans" cxnId="{47982EB7-FEC3-4FCA-9295-13764DF3E1CB}">
      <dgm:prSet/>
      <dgm:spPr/>
      <dgm:t>
        <a:bodyPr/>
        <a:lstStyle/>
        <a:p>
          <a:endParaRPr lang="en-US"/>
        </a:p>
      </dgm:t>
    </dgm:pt>
    <dgm:pt modelId="{B5F6D2B8-057F-4B6F-B64C-2BEDF926F8A1}">
      <dgm:prSet/>
      <dgm:spPr/>
      <dgm:t>
        <a:bodyPr/>
        <a:lstStyle/>
        <a:p>
          <a:r>
            <a:rPr lang="en-GB" dirty="0"/>
            <a:t>Adult initiated tasks</a:t>
          </a:r>
          <a:endParaRPr lang="en-US" dirty="0"/>
        </a:p>
      </dgm:t>
    </dgm:pt>
    <dgm:pt modelId="{CFC0EB46-0EDD-4706-9FEB-CFAE65D2E82C}" type="parTrans" cxnId="{95BE5C65-F51C-4C81-86A7-A2A8ECA12D66}">
      <dgm:prSet/>
      <dgm:spPr/>
      <dgm:t>
        <a:bodyPr/>
        <a:lstStyle/>
        <a:p>
          <a:endParaRPr lang="en-US"/>
        </a:p>
      </dgm:t>
    </dgm:pt>
    <dgm:pt modelId="{56D0076E-53AA-4D7E-9A80-476EA9D80AAE}" type="sibTrans" cxnId="{95BE5C65-F51C-4C81-86A7-A2A8ECA12D66}">
      <dgm:prSet/>
      <dgm:spPr/>
      <dgm:t>
        <a:bodyPr/>
        <a:lstStyle/>
        <a:p>
          <a:endParaRPr lang="en-US"/>
        </a:p>
      </dgm:t>
    </dgm:pt>
    <dgm:pt modelId="{8256ACC9-889E-43F0-9754-DAF1435A22B5}">
      <dgm:prSet/>
      <dgm:spPr/>
      <dgm:t>
        <a:bodyPr/>
        <a:lstStyle/>
        <a:p>
          <a:r>
            <a:rPr lang="en-GB" dirty="0"/>
            <a:t>Input from other adults who work with the class</a:t>
          </a:r>
          <a:endParaRPr lang="en-US" dirty="0"/>
        </a:p>
      </dgm:t>
    </dgm:pt>
    <dgm:pt modelId="{5DB47228-D458-4AEA-A2A8-9F7C425D096F}" type="parTrans" cxnId="{456F9A7D-F44E-474B-A86E-60494534F337}">
      <dgm:prSet/>
      <dgm:spPr/>
      <dgm:t>
        <a:bodyPr/>
        <a:lstStyle/>
        <a:p>
          <a:endParaRPr lang="en-US"/>
        </a:p>
      </dgm:t>
    </dgm:pt>
    <dgm:pt modelId="{E449A9FB-18AE-49EA-ABC9-46662E16044B}" type="sibTrans" cxnId="{456F9A7D-F44E-474B-A86E-60494534F337}">
      <dgm:prSet/>
      <dgm:spPr/>
      <dgm:t>
        <a:bodyPr/>
        <a:lstStyle/>
        <a:p>
          <a:endParaRPr lang="en-US"/>
        </a:p>
      </dgm:t>
    </dgm:pt>
    <dgm:pt modelId="{0E8F8F7B-051B-458E-BEFB-D976CA9F739C}">
      <dgm:prSet/>
      <dgm:spPr/>
      <dgm:t>
        <a:bodyPr/>
        <a:lstStyle/>
        <a:p>
          <a:r>
            <a:rPr lang="en-GB" dirty="0"/>
            <a:t>Input from home</a:t>
          </a:r>
          <a:endParaRPr lang="en-US" dirty="0"/>
        </a:p>
      </dgm:t>
    </dgm:pt>
    <dgm:pt modelId="{BA51CF6A-9353-4C16-AD00-04A25C2F90DA}" type="parTrans" cxnId="{CCE33B6A-9558-460D-9563-9ABCDA0359D7}">
      <dgm:prSet/>
      <dgm:spPr/>
      <dgm:t>
        <a:bodyPr/>
        <a:lstStyle/>
        <a:p>
          <a:endParaRPr lang="en-US"/>
        </a:p>
      </dgm:t>
    </dgm:pt>
    <dgm:pt modelId="{FD519C62-AFEB-4E18-A1C8-6B1521CEEFB3}" type="sibTrans" cxnId="{CCE33B6A-9558-460D-9563-9ABCDA0359D7}">
      <dgm:prSet/>
      <dgm:spPr/>
      <dgm:t>
        <a:bodyPr/>
        <a:lstStyle/>
        <a:p>
          <a:endParaRPr lang="en-US"/>
        </a:p>
      </dgm:t>
    </dgm:pt>
    <dgm:pt modelId="{8C57CC03-1337-4951-A171-4C783F8AF089}">
      <dgm:prSet/>
      <dgm:spPr/>
      <dgm:t>
        <a:bodyPr/>
        <a:lstStyle/>
        <a:p>
          <a:r>
            <a:rPr lang="en-GB" dirty="0"/>
            <a:t>Baseline, Speech and Language Assessment and Read Write Inc. assessments</a:t>
          </a:r>
          <a:endParaRPr lang="en-US" dirty="0"/>
        </a:p>
      </dgm:t>
    </dgm:pt>
    <dgm:pt modelId="{2268D383-611A-43F7-85E9-7E87AAE88040}" type="parTrans" cxnId="{A9239250-5798-42AC-8EB3-26D5538646C2}">
      <dgm:prSet/>
      <dgm:spPr/>
      <dgm:t>
        <a:bodyPr/>
        <a:lstStyle/>
        <a:p>
          <a:endParaRPr lang="en-US"/>
        </a:p>
      </dgm:t>
    </dgm:pt>
    <dgm:pt modelId="{F2C8BE2F-B3B7-4344-8A0C-0DB3010E9DC0}" type="sibTrans" cxnId="{A9239250-5798-42AC-8EB3-26D5538646C2}">
      <dgm:prSet/>
      <dgm:spPr/>
      <dgm:t>
        <a:bodyPr/>
        <a:lstStyle/>
        <a:p>
          <a:endParaRPr lang="en-US"/>
        </a:p>
      </dgm:t>
    </dgm:pt>
    <dgm:pt modelId="{10678526-9F94-4D0F-9DE6-72C4811F3A7B}" type="pres">
      <dgm:prSet presAssocID="{8D987BC5-D80A-4DB2-8B15-E632167F188A}" presName="diagram" presStyleCnt="0">
        <dgm:presLayoutVars>
          <dgm:dir/>
          <dgm:resizeHandles val="exact"/>
        </dgm:presLayoutVars>
      </dgm:prSet>
      <dgm:spPr/>
    </dgm:pt>
    <dgm:pt modelId="{C12B51F3-6BA3-466C-B04E-737324AEE154}" type="pres">
      <dgm:prSet presAssocID="{83242089-DB22-42BF-B1EF-30C9667F55BA}" presName="node" presStyleLbl="node1" presStyleIdx="0" presStyleCnt="7">
        <dgm:presLayoutVars>
          <dgm:bulletEnabled val="1"/>
        </dgm:presLayoutVars>
      </dgm:prSet>
      <dgm:spPr/>
    </dgm:pt>
    <dgm:pt modelId="{48D92099-2760-43AE-81C5-EDE8554E9F95}" type="pres">
      <dgm:prSet presAssocID="{B09C2E63-2491-44ED-9814-89FF35FB0E7C}" presName="sibTrans" presStyleCnt="0"/>
      <dgm:spPr/>
    </dgm:pt>
    <dgm:pt modelId="{6BCD9A3D-F2B2-47A9-9A35-CD9911F3C1A7}" type="pres">
      <dgm:prSet presAssocID="{7E655239-6DAB-42BC-9DCA-AADC6A6F29A0}" presName="node" presStyleLbl="node1" presStyleIdx="1" presStyleCnt="7">
        <dgm:presLayoutVars>
          <dgm:bulletEnabled val="1"/>
        </dgm:presLayoutVars>
      </dgm:prSet>
      <dgm:spPr/>
    </dgm:pt>
    <dgm:pt modelId="{441A76D5-C9CB-4022-AA45-8934694903CF}" type="pres">
      <dgm:prSet presAssocID="{C85EB53A-8AC9-4E9A-B552-D254129BFF01}" presName="sibTrans" presStyleCnt="0"/>
      <dgm:spPr/>
    </dgm:pt>
    <dgm:pt modelId="{0A79573D-E016-472C-AF13-23E1C01BD8A0}" type="pres">
      <dgm:prSet presAssocID="{657E4074-5F34-4DCA-ADB7-F6480F972D17}" presName="node" presStyleLbl="node1" presStyleIdx="2" presStyleCnt="7">
        <dgm:presLayoutVars>
          <dgm:bulletEnabled val="1"/>
        </dgm:presLayoutVars>
      </dgm:prSet>
      <dgm:spPr/>
    </dgm:pt>
    <dgm:pt modelId="{862D3889-BB32-4945-B2E7-402AE751EDB8}" type="pres">
      <dgm:prSet presAssocID="{8F5F9EE3-C36F-4205-A917-02DE6AB61BD0}" presName="sibTrans" presStyleCnt="0"/>
      <dgm:spPr/>
    </dgm:pt>
    <dgm:pt modelId="{F981F9ED-7B89-4F3F-9A63-B6CE6EE3C058}" type="pres">
      <dgm:prSet presAssocID="{B5F6D2B8-057F-4B6F-B64C-2BEDF926F8A1}" presName="node" presStyleLbl="node1" presStyleIdx="3" presStyleCnt="7">
        <dgm:presLayoutVars>
          <dgm:bulletEnabled val="1"/>
        </dgm:presLayoutVars>
      </dgm:prSet>
      <dgm:spPr/>
    </dgm:pt>
    <dgm:pt modelId="{E14A3DBD-C45C-4893-B72D-DDDBDE1BF0E2}" type="pres">
      <dgm:prSet presAssocID="{56D0076E-53AA-4D7E-9A80-476EA9D80AAE}" presName="sibTrans" presStyleCnt="0"/>
      <dgm:spPr/>
    </dgm:pt>
    <dgm:pt modelId="{2985305C-12A5-4604-835C-2CBDF491ACA0}" type="pres">
      <dgm:prSet presAssocID="{8256ACC9-889E-43F0-9754-DAF1435A22B5}" presName="node" presStyleLbl="node1" presStyleIdx="4" presStyleCnt="7">
        <dgm:presLayoutVars>
          <dgm:bulletEnabled val="1"/>
        </dgm:presLayoutVars>
      </dgm:prSet>
      <dgm:spPr/>
    </dgm:pt>
    <dgm:pt modelId="{C8F90D81-3FB4-4202-A88B-3B2604789D93}" type="pres">
      <dgm:prSet presAssocID="{E449A9FB-18AE-49EA-ABC9-46662E16044B}" presName="sibTrans" presStyleCnt="0"/>
      <dgm:spPr/>
    </dgm:pt>
    <dgm:pt modelId="{497FDA06-B1EE-4B09-8693-024FAE9ED8AE}" type="pres">
      <dgm:prSet presAssocID="{0E8F8F7B-051B-458E-BEFB-D976CA9F739C}" presName="node" presStyleLbl="node1" presStyleIdx="5" presStyleCnt="7">
        <dgm:presLayoutVars>
          <dgm:bulletEnabled val="1"/>
        </dgm:presLayoutVars>
      </dgm:prSet>
      <dgm:spPr/>
    </dgm:pt>
    <dgm:pt modelId="{F4CA5244-2119-4422-A1E2-4030A5ACEEA1}" type="pres">
      <dgm:prSet presAssocID="{FD519C62-AFEB-4E18-A1C8-6B1521CEEFB3}" presName="sibTrans" presStyleCnt="0"/>
      <dgm:spPr/>
    </dgm:pt>
    <dgm:pt modelId="{3E962F93-AC74-4599-AC1B-04F594997EE3}" type="pres">
      <dgm:prSet presAssocID="{8C57CC03-1337-4951-A171-4C783F8AF089}" presName="node" presStyleLbl="node1" presStyleIdx="6" presStyleCnt="7">
        <dgm:presLayoutVars>
          <dgm:bulletEnabled val="1"/>
        </dgm:presLayoutVars>
      </dgm:prSet>
      <dgm:spPr/>
    </dgm:pt>
  </dgm:ptLst>
  <dgm:cxnLst>
    <dgm:cxn modelId="{D316CD09-03FE-4A0C-86F2-DFFFA29E0D97}" srcId="{8D987BC5-D80A-4DB2-8B15-E632167F188A}" destId="{83242089-DB22-42BF-B1EF-30C9667F55BA}" srcOrd="0" destOrd="0" parTransId="{09147DA5-A9F1-4360-A3F3-4B571F5662A1}" sibTransId="{B09C2E63-2491-44ED-9814-89FF35FB0E7C}"/>
    <dgm:cxn modelId="{1B82E409-A542-42D5-A423-A93D3D3D5126}" type="presOf" srcId="{8D987BC5-D80A-4DB2-8B15-E632167F188A}" destId="{10678526-9F94-4D0F-9DE6-72C4811F3A7B}" srcOrd="0" destOrd="0" presId="urn:microsoft.com/office/officeart/2005/8/layout/default"/>
    <dgm:cxn modelId="{5D06A619-178E-4985-B65B-9857E719338D}" srcId="{8D987BC5-D80A-4DB2-8B15-E632167F188A}" destId="{7E655239-6DAB-42BC-9DCA-AADC6A6F29A0}" srcOrd="1" destOrd="0" parTransId="{B22D7FD1-EA17-45F6-A0DA-5F8B02BD663A}" sibTransId="{C85EB53A-8AC9-4E9A-B552-D254129BFF01}"/>
    <dgm:cxn modelId="{95BE5C65-F51C-4C81-86A7-A2A8ECA12D66}" srcId="{8D987BC5-D80A-4DB2-8B15-E632167F188A}" destId="{B5F6D2B8-057F-4B6F-B64C-2BEDF926F8A1}" srcOrd="3" destOrd="0" parTransId="{CFC0EB46-0EDD-4706-9FEB-CFAE65D2E82C}" sibTransId="{56D0076E-53AA-4D7E-9A80-476EA9D80AAE}"/>
    <dgm:cxn modelId="{CCE33B6A-9558-460D-9563-9ABCDA0359D7}" srcId="{8D987BC5-D80A-4DB2-8B15-E632167F188A}" destId="{0E8F8F7B-051B-458E-BEFB-D976CA9F739C}" srcOrd="5" destOrd="0" parTransId="{BA51CF6A-9353-4C16-AD00-04A25C2F90DA}" sibTransId="{FD519C62-AFEB-4E18-A1C8-6B1521CEEFB3}"/>
    <dgm:cxn modelId="{F781B06F-A3CF-4FA6-BBA3-A752F657B8B2}" type="presOf" srcId="{83242089-DB22-42BF-B1EF-30C9667F55BA}" destId="{C12B51F3-6BA3-466C-B04E-737324AEE154}" srcOrd="0" destOrd="0" presId="urn:microsoft.com/office/officeart/2005/8/layout/default"/>
    <dgm:cxn modelId="{A9239250-5798-42AC-8EB3-26D5538646C2}" srcId="{8D987BC5-D80A-4DB2-8B15-E632167F188A}" destId="{8C57CC03-1337-4951-A171-4C783F8AF089}" srcOrd="6" destOrd="0" parTransId="{2268D383-611A-43F7-85E9-7E87AAE88040}" sibTransId="{F2C8BE2F-B3B7-4344-8A0C-0DB3010E9DC0}"/>
    <dgm:cxn modelId="{027B5873-E89B-45A7-965A-B52012AAE81C}" type="presOf" srcId="{657E4074-5F34-4DCA-ADB7-F6480F972D17}" destId="{0A79573D-E016-472C-AF13-23E1C01BD8A0}" srcOrd="0" destOrd="0" presId="urn:microsoft.com/office/officeart/2005/8/layout/default"/>
    <dgm:cxn modelId="{0934AA54-BC26-4032-ABEB-2EECF2201A9A}" type="presOf" srcId="{8C57CC03-1337-4951-A171-4C783F8AF089}" destId="{3E962F93-AC74-4599-AC1B-04F594997EE3}" srcOrd="0" destOrd="0" presId="urn:microsoft.com/office/officeart/2005/8/layout/default"/>
    <dgm:cxn modelId="{BE35A37B-D937-4F0D-B29E-EEEACF78A51E}" type="presOf" srcId="{7E655239-6DAB-42BC-9DCA-AADC6A6F29A0}" destId="{6BCD9A3D-F2B2-47A9-9A35-CD9911F3C1A7}" srcOrd="0" destOrd="0" presId="urn:microsoft.com/office/officeart/2005/8/layout/default"/>
    <dgm:cxn modelId="{456F9A7D-F44E-474B-A86E-60494534F337}" srcId="{8D987BC5-D80A-4DB2-8B15-E632167F188A}" destId="{8256ACC9-889E-43F0-9754-DAF1435A22B5}" srcOrd="4" destOrd="0" parTransId="{5DB47228-D458-4AEA-A2A8-9F7C425D096F}" sibTransId="{E449A9FB-18AE-49EA-ABC9-46662E16044B}"/>
    <dgm:cxn modelId="{47982EB7-FEC3-4FCA-9295-13764DF3E1CB}" srcId="{8D987BC5-D80A-4DB2-8B15-E632167F188A}" destId="{657E4074-5F34-4DCA-ADB7-F6480F972D17}" srcOrd="2" destOrd="0" parTransId="{FEAFC7D8-EC50-4A95-86B5-8812CC7FF3DB}" sibTransId="{8F5F9EE3-C36F-4205-A917-02DE6AB61BD0}"/>
    <dgm:cxn modelId="{C9C855C0-A929-4945-9D30-6F26B494EDD1}" type="presOf" srcId="{0E8F8F7B-051B-458E-BEFB-D976CA9F739C}" destId="{497FDA06-B1EE-4B09-8693-024FAE9ED8AE}" srcOrd="0" destOrd="0" presId="urn:microsoft.com/office/officeart/2005/8/layout/default"/>
    <dgm:cxn modelId="{F0EE65C7-D1F5-4A13-B9ED-5D2E58DF726C}" type="presOf" srcId="{B5F6D2B8-057F-4B6F-B64C-2BEDF926F8A1}" destId="{F981F9ED-7B89-4F3F-9A63-B6CE6EE3C058}" srcOrd="0" destOrd="0" presId="urn:microsoft.com/office/officeart/2005/8/layout/default"/>
    <dgm:cxn modelId="{678CADFE-3E81-43A3-9F19-B54F69925199}" type="presOf" srcId="{8256ACC9-889E-43F0-9754-DAF1435A22B5}" destId="{2985305C-12A5-4604-835C-2CBDF491ACA0}" srcOrd="0" destOrd="0" presId="urn:microsoft.com/office/officeart/2005/8/layout/default"/>
    <dgm:cxn modelId="{C246882F-063B-4027-8885-FF8AE255DA77}" type="presParOf" srcId="{10678526-9F94-4D0F-9DE6-72C4811F3A7B}" destId="{C12B51F3-6BA3-466C-B04E-737324AEE154}" srcOrd="0" destOrd="0" presId="urn:microsoft.com/office/officeart/2005/8/layout/default"/>
    <dgm:cxn modelId="{87934D36-28E1-4307-ADE2-C3E8D0C4CBB0}" type="presParOf" srcId="{10678526-9F94-4D0F-9DE6-72C4811F3A7B}" destId="{48D92099-2760-43AE-81C5-EDE8554E9F95}" srcOrd="1" destOrd="0" presId="urn:microsoft.com/office/officeart/2005/8/layout/default"/>
    <dgm:cxn modelId="{719547BF-EEDC-4B9D-864B-1B56A082D258}" type="presParOf" srcId="{10678526-9F94-4D0F-9DE6-72C4811F3A7B}" destId="{6BCD9A3D-F2B2-47A9-9A35-CD9911F3C1A7}" srcOrd="2" destOrd="0" presId="urn:microsoft.com/office/officeart/2005/8/layout/default"/>
    <dgm:cxn modelId="{B27A9175-564C-4658-900C-0B63EA617C66}" type="presParOf" srcId="{10678526-9F94-4D0F-9DE6-72C4811F3A7B}" destId="{441A76D5-C9CB-4022-AA45-8934694903CF}" srcOrd="3" destOrd="0" presId="urn:microsoft.com/office/officeart/2005/8/layout/default"/>
    <dgm:cxn modelId="{DD7CCBA1-7E7B-4D9B-B374-32CA6490A820}" type="presParOf" srcId="{10678526-9F94-4D0F-9DE6-72C4811F3A7B}" destId="{0A79573D-E016-472C-AF13-23E1C01BD8A0}" srcOrd="4" destOrd="0" presId="urn:microsoft.com/office/officeart/2005/8/layout/default"/>
    <dgm:cxn modelId="{45694C67-FC74-431D-9C37-345A52F3C5C0}" type="presParOf" srcId="{10678526-9F94-4D0F-9DE6-72C4811F3A7B}" destId="{862D3889-BB32-4945-B2E7-402AE751EDB8}" srcOrd="5" destOrd="0" presId="urn:microsoft.com/office/officeart/2005/8/layout/default"/>
    <dgm:cxn modelId="{B9595643-4DEB-4CEB-9851-62DC9332344F}" type="presParOf" srcId="{10678526-9F94-4D0F-9DE6-72C4811F3A7B}" destId="{F981F9ED-7B89-4F3F-9A63-B6CE6EE3C058}" srcOrd="6" destOrd="0" presId="urn:microsoft.com/office/officeart/2005/8/layout/default"/>
    <dgm:cxn modelId="{0B607036-C138-4A62-9B4B-15A7A1CA47C5}" type="presParOf" srcId="{10678526-9F94-4D0F-9DE6-72C4811F3A7B}" destId="{E14A3DBD-C45C-4893-B72D-DDDBDE1BF0E2}" srcOrd="7" destOrd="0" presId="urn:microsoft.com/office/officeart/2005/8/layout/default"/>
    <dgm:cxn modelId="{C59400D3-96B7-445E-A821-3FC6C8678A40}" type="presParOf" srcId="{10678526-9F94-4D0F-9DE6-72C4811F3A7B}" destId="{2985305C-12A5-4604-835C-2CBDF491ACA0}" srcOrd="8" destOrd="0" presId="urn:microsoft.com/office/officeart/2005/8/layout/default"/>
    <dgm:cxn modelId="{E0C5F9E6-C013-47A9-9184-29C2C40E2453}" type="presParOf" srcId="{10678526-9F94-4D0F-9DE6-72C4811F3A7B}" destId="{C8F90D81-3FB4-4202-A88B-3B2604789D93}" srcOrd="9" destOrd="0" presId="urn:microsoft.com/office/officeart/2005/8/layout/default"/>
    <dgm:cxn modelId="{7A698A7E-DCFB-45B6-97A8-A60EDEE630BA}" type="presParOf" srcId="{10678526-9F94-4D0F-9DE6-72C4811F3A7B}" destId="{497FDA06-B1EE-4B09-8693-024FAE9ED8AE}" srcOrd="10" destOrd="0" presId="urn:microsoft.com/office/officeart/2005/8/layout/default"/>
    <dgm:cxn modelId="{AD6C8A52-00FB-4EE6-BCD2-9FC3C665990D}" type="presParOf" srcId="{10678526-9F94-4D0F-9DE6-72C4811F3A7B}" destId="{F4CA5244-2119-4422-A1E2-4030A5ACEEA1}" srcOrd="11" destOrd="0" presId="urn:microsoft.com/office/officeart/2005/8/layout/default"/>
    <dgm:cxn modelId="{B26FAC44-A046-407E-B83C-795C01344B5B}" type="presParOf" srcId="{10678526-9F94-4D0F-9DE6-72C4811F3A7B}" destId="{3E962F93-AC74-4599-AC1B-04F594997EE3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2B51F3-6BA3-466C-B04E-737324AEE154}">
      <dsp:nvSpPr>
        <dsp:cNvPr id="0" name=""/>
        <dsp:cNvSpPr/>
      </dsp:nvSpPr>
      <dsp:spPr>
        <a:xfrm>
          <a:off x="3275" y="586561"/>
          <a:ext cx="2598612" cy="15591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On-going observations</a:t>
          </a:r>
          <a:endParaRPr lang="en-US" sz="2000" kern="1200" dirty="0"/>
        </a:p>
      </dsp:txBody>
      <dsp:txXfrm>
        <a:off x="3275" y="586561"/>
        <a:ext cx="2598612" cy="1559167"/>
      </dsp:txXfrm>
    </dsp:sp>
    <dsp:sp modelId="{6BCD9A3D-F2B2-47A9-9A35-CD9911F3C1A7}">
      <dsp:nvSpPr>
        <dsp:cNvPr id="0" name=""/>
        <dsp:cNvSpPr/>
      </dsp:nvSpPr>
      <dsp:spPr>
        <a:xfrm>
          <a:off x="2861749" y="586561"/>
          <a:ext cx="2598612" cy="1559167"/>
        </a:xfrm>
        <a:prstGeom prst="rect">
          <a:avLst/>
        </a:prstGeom>
        <a:solidFill>
          <a:schemeClr val="accent2">
            <a:hueOff val="1325832"/>
            <a:satOff val="580"/>
            <a:lumOff val="1275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Century Gothic" panose="020B0502020202020204"/>
            </a:rPr>
            <a:t>Individual </a:t>
          </a:r>
          <a:r>
            <a:rPr lang="en-GB" sz="2000" kern="1200" dirty="0"/>
            <a:t>Learning Journeys</a:t>
          </a:r>
          <a:r>
            <a:rPr lang="en-GB" sz="2000" kern="1200" dirty="0">
              <a:latin typeface="Century Gothic" panose="020B0502020202020204"/>
            </a:rPr>
            <a:t> </a:t>
          </a:r>
          <a:endParaRPr lang="en-US" sz="2000" kern="1200" dirty="0"/>
        </a:p>
      </dsp:txBody>
      <dsp:txXfrm>
        <a:off x="2861749" y="586561"/>
        <a:ext cx="2598612" cy="1559167"/>
      </dsp:txXfrm>
    </dsp:sp>
    <dsp:sp modelId="{0A79573D-E016-472C-AF13-23E1C01BD8A0}">
      <dsp:nvSpPr>
        <dsp:cNvPr id="0" name=""/>
        <dsp:cNvSpPr/>
      </dsp:nvSpPr>
      <dsp:spPr>
        <a:xfrm>
          <a:off x="5720223" y="586561"/>
          <a:ext cx="2598612" cy="1559167"/>
        </a:xfrm>
        <a:prstGeom prst="rect">
          <a:avLst/>
        </a:prstGeom>
        <a:solidFill>
          <a:schemeClr val="accent2">
            <a:hueOff val="2651665"/>
            <a:satOff val="1161"/>
            <a:lumOff val="2549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Comments made from the children</a:t>
          </a:r>
          <a:endParaRPr lang="en-US" sz="2000" kern="1200" dirty="0"/>
        </a:p>
      </dsp:txBody>
      <dsp:txXfrm>
        <a:off x="5720223" y="586561"/>
        <a:ext cx="2598612" cy="1559167"/>
      </dsp:txXfrm>
    </dsp:sp>
    <dsp:sp modelId="{F981F9ED-7B89-4F3F-9A63-B6CE6EE3C058}">
      <dsp:nvSpPr>
        <dsp:cNvPr id="0" name=""/>
        <dsp:cNvSpPr/>
      </dsp:nvSpPr>
      <dsp:spPr>
        <a:xfrm>
          <a:off x="8578697" y="586561"/>
          <a:ext cx="2598612" cy="1559167"/>
        </a:xfrm>
        <a:prstGeom prst="rect">
          <a:avLst/>
        </a:prstGeom>
        <a:solidFill>
          <a:schemeClr val="accent2">
            <a:hueOff val="3977497"/>
            <a:satOff val="1741"/>
            <a:lumOff val="3824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Adult initiated tasks</a:t>
          </a:r>
          <a:endParaRPr lang="en-US" sz="2000" kern="1200" dirty="0"/>
        </a:p>
      </dsp:txBody>
      <dsp:txXfrm>
        <a:off x="8578697" y="586561"/>
        <a:ext cx="2598612" cy="1559167"/>
      </dsp:txXfrm>
    </dsp:sp>
    <dsp:sp modelId="{2985305C-12A5-4604-835C-2CBDF491ACA0}">
      <dsp:nvSpPr>
        <dsp:cNvPr id="0" name=""/>
        <dsp:cNvSpPr/>
      </dsp:nvSpPr>
      <dsp:spPr>
        <a:xfrm>
          <a:off x="1432512" y="2405590"/>
          <a:ext cx="2598612" cy="1559167"/>
        </a:xfrm>
        <a:prstGeom prst="rect">
          <a:avLst/>
        </a:prstGeom>
        <a:solidFill>
          <a:schemeClr val="accent2">
            <a:hueOff val="5303329"/>
            <a:satOff val="2321"/>
            <a:lumOff val="5098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Input from other adults who work with the class</a:t>
          </a:r>
          <a:endParaRPr lang="en-US" sz="2000" kern="1200" dirty="0"/>
        </a:p>
      </dsp:txBody>
      <dsp:txXfrm>
        <a:off x="1432512" y="2405590"/>
        <a:ext cx="2598612" cy="1559167"/>
      </dsp:txXfrm>
    </dsp:sp>
    <dsp:sp modelId="{497FDA06-B1EE-4B09-8693-024FAE9ED8AE}">
      <dsp:nvSpPr>
        <dsp:cNvPr id="0" name=""/>
        <dsp:cNvSpPr/>
      </dsp:nvSpPr>
      <dsp:spPr>
        <a:xfrm>
          <a:off x="4290986" y="2405590"/>
          <a:ext cx="2598612" cy="1559167"/>
        </a:xfrm>
        <a:prstGeom prst="rect">
          <a:avLst/>
        </a:prstGeom>
        <a:solidFill>
          <a:schemeClr val="accent2">
            <a:hueOff val="6629161"/>
            <a:satOff val="2902"/>
            <a:lumOff val="6373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Input from home</a:t>
          </a:r>
          <a:endParaRPr lang="en-US" sz="2000" kern="1200" dirty="0"/>
        </a:p>
      </dsp:txBody>
      <dsp:txXfrm>
        <a:off x="4290986" y="2405590"/>
        <a:ext cx="2598612" cy="1559167"/>
      </dsp:txXfrm>
    </dsp:sp>
    <dsp:sp modelId="{3E962F93-AC74-4599-AC1B-04F594997EE3}">
      <dsp:nvSpPr>
        <dsp:cNvPr id="0" name=""/>
        <dsp:cNvSpPr/>
      </dsp:nvSpPr>
      <dsp:spPr>
        <a:xfrm>
          <a:off x="7149460" y="2405590"/>
          <a:ext cx="2598612" cy="1559167"/>
        </a:xfrm>
        <a:prstGeom prst="rect">
          <a:avLst/>
        </a:prstGeom>
        <a:solidFill>
          <a:schemeClr val="accent2">
            <a:hueOff val="7954993"/>
            <a:satOff val="3482"/>
            <a:lumOff val="7647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Baseline, Speech and Language Assessment and Read Write Inc. assessments</a:t>
          </a:r>
          <a:endParaRPr lang="en-US" sz="2000" kern="1200" dirty="0"/>
        </a:p>
      </dsp:txBody>
      <dsp:txXfrm>
        <a:off x="7149460" y="2405590"/>
        <a:ext cx="2598612" cy="15591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A41008-E2E0-4506-B407-C01CC1B5D168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3EC907-B66D-44C1-9FDD-F35386DAC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137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08B9EBBA-996F-894A-B54A-D6246ED52CEA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72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557449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423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55910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96517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910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56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362584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02647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084281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6667981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817097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31102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1417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12136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85399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7571944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09B482E8-6E0E-1B4F-B1FD-C69DB9E858D9}" type="datetimeFigureOut">
              <a:rPr lang="en-US" smtClean="0"/>
              <a:pPr/>
              <a:t>6/5/2024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188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48" r:id="rId1"/>
    <p:sldLayoutId id="2147484249" r:id="rId2"/>
    <p:sldLayoutId id="2147484250" r:id="rId3"/>
    <p:sldLayoutId id="2147484251" r:id="rId4"/>
    <p:sldLayoutId id="2147484252" r:id="rId5"/>
    <p:sldLayoutId id="2147484253" r:id="rId6"/>
    <p:sldLayoutId id="2147484254" r:id="rId7"/>
    <p:sldLayoutId id="2147484255" r:id="rId8"/>
    <p:sldLayoutId id="2147484256" r:id="rId9"/>
    <p:sldLayoutId id="2147484257" r:id="rId10"/>
    <p:sldLayoutId id="2147484258" r:id="rId11"/>
    <p:sldLayoutId id="2147484259" r:id="rId12"/>
    <p:sldLayoutId id="2147484260" r:id="rId13"/>
    <p:sldLayoutId id="2147484261" r:id="rId14"/>
    <p:sldLayoutId id="2147484262" r:id="rId15"/>
    <p:sldLayoutId id="2147484263" r:id="rId16"/>
    <p:sldLayoutId id="2147484264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NUL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2BA59-D00B-4F42-9694-CE9E2A5F84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3006" y="1763981"/>
            <a:ext cx="8825658" cy="2141185"/>
          </a:xfrm>
        </p:spPr>
        <p:txBody>
          <a:bodyPr>
            <a:noAutofit/>
          </a:bodyPr>
          <a:lstStyle/>
          <a:p>
            <a:pPr algn="ctr"/>
            <a:r>
              <a:rPr lang="en-US" dirty="0">
                <a:solidFill>
                  <a:srgbClr val="002060"/>
                </a:solidFill>
                <a:latin typeface="Century Gothic"/>
                <a:ea typeface="Calibri"/>
                <a:cs typeface="Calibri"/>
              </a:rPr>
              <a:t>Welcome to </a:t>
            </a:r>
            <a:br>
              <a:rPr lang="en-US" dirty="0">
                <a:latin typeface="Century Gothic"/>
                <a:cs typeface="Calibri" panose="020F0502020204030204" pitchFamily="34" charset="0"/>
              </a:rPr>
            </a:br>
            <a:r>
              <a:rPr lang="en-US" dirty="0">
                <a:solidFill>
                  <a:srgbClr val="002060"/>
                </a:solidFill>
                <a:latin typeface="Century Gothic"/>
                <a:ea typeface="Calibri"/>
                <a:cs typeface="Calibri"/>
              </a:rPr>
              <a:t>Norton Juxta Kempsey</a:t>
            </a:r>
            <a:br>
              <a:rPr lang="en-US" dirty="0">
                <a:latin typeface="Century Gothic"/>
                <a:cs typeface="Calibri" panose="020F0502020204030204" pitchFamily="34" charset="0"/>
              </a:rPr>
            </a:br>
            <a:r>
              <a:rPr lang="en-US" dirty="0">
                <a:solidFill>
                  <a:srgbClr val="002060"/>
                </a:solidFill>
                <a:latin typeface="Century Gothic"/>
                <a:ea typeface="Calibri"/>
                <a:cs typeface="Calibri"/>
              </a:rPr>
              <a:t>CE </a:t>
            </a:r>
            <a:br>
              <a:rPr lang="en-US" dirty="0">
                <a:latin typeface="Century Gothic"/>
                <a:cs typeface="Calibri" panose="020F0502020204030204" pitchFamily="34" charset="0"/>
              </a:rPr>
            </a:br>
            <a:r>
              <a:rPr lang="en-US" dirty="0">
                <a:solidFill>
                  <a:srgbClr val="002060"/>
                </a:solidFill>
                <a:latin typeface="Century Gothic"/>
                <a:ea typeface="Calibri"/>
                <a:cs typeface="Calibri"/>
              </a:rPr>
              <a:t>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C3DA85-4578-1F4D-BFA1-FC2EF0361D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495" y="4145768"/>
            <a:ext cx="11661186" cy="861420"/>
          </a:xfrm>
        </p:spPr>
        <p:txBody>
          <a:bodyPr>
            <a:noAutofit/>
          </a:bodyPr>
          <a:lstStyle/>
          <a:p>
            <a:pPr algn="ctr"/>
            <a:r>
              <a:rPr lang="en-US" sz="3600" cap="none" dirty="0">
                <a:solidFill>
                  <a:srgbClr val="002060"/>
                </a:solidFill>
                <a:latin typeface="Century Gothic"/>
                <a:ea typeface="Calibri"/>
                <a:cs typeface="Calibri"/>
              </a:rPr>
              <a:t>Parent Information Evening</a:t>
            </a:r>
            <a:endParaRPr lang="en-US" sz="3600" dirty="0">
              <a:solidFill>
                <a:srgbClr val="002060"/>
              </a:solidFill>
              <a:latin typeface="Century Gothic"/>
              <a:cs typeface="Calibri" panose="020F0502020204030204" pitchFamily="34" charset="0"/>
            </a:endParaRPr>
          </a:p>
          <a:p>
            <a:pPr algn="ctr"/>
            <a:r>
              <a:rPr lang="en-US" sz="3600" baseline="30000" dirty="0">
                <a:solidFill>
                  <a:srgbClr val="002060"/>
                </a:solidFill>
                <a:latin typeface="Century Gothic"/>
                <a:cs typeface="Calibri"/>
              </a:rPr>
              <a:t>Monday 10th June 2024</a:t>
            </a:r>
            <a:endParaRPr lang="en-US" sz="2000" i="1" cap="none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000" i="1" cap="none" dirty="0">
                <a:solidFill>
                  <a:srgbClr val="002060"/>
                </a:solidFill>
                <a:latin typeface="Century Gothic"/>
                <a:cs typeface="Calibri"/>
              </a:rPr>
              <a:t>Links to documents also available on Willow Induction class page on the school website</a:t>
            </a:r>
          </a:p>
          <a:p>
            <a:pPr algn="ctr"/>
            <a:endParaRPr lang="en-US" sz="20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B7DE2D2E-3649-C942-ADEE-AF417ADFA730}"/>
              </a:ext>
            </a:extLst>
          </p:cNvPr>
          <p:cNvSpPr txBox="1">
            <a:spLocks/>
          </p:cNvSpPr>
          <p:nvPr/>
        </p:nvSpPr>
        <p:spPr>
          <a:xfrm>
            <a:off x="-1730658" y="6212721"/>
            <a:ext cx="8825658" cy="8614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b="0" i="0" kern="1200" cap="all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b="0" i="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24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3817" y="400494"/>
            <a:ext cx="1937124" cy="1533402"/>
          </a:xfrm>
          <a:prstGeom prst="rect">
            <a:avLst/>
          </a:prstGeom>
        </p:spPr>
      </p:pic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D7039D8E-7BE3-BF75-D09F-9B784801DC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5" y="290928"/>
            <a:ext cx="2079456" cy="1990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616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44FC9-3576-BA23-B5F6-E441C5BE6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Vision and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918AA7-13DA-8BF4-2991-0308417149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1710" y="2200662"/>
            <a:ext cx="8761412" cy="34163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b="0" i="0" dirty="0">
                <a:solidFill>
                  <a:srgbClr val="202A4E"/>
                </a:solidFill>
                <a:effectLst/>
                <a:latin typeface="+mj-lt"/>
              </a:rPr>
              <a:t>‘Together, with the love and joy of God, we will discover, develop &amp; maximise our unique potential.’</a:t>
            </a:r>
            <a:endParaRPr lang="en-GB" sz="3200" dirty="0">
              <a:solidFill>
                <a:srgbClr val="202A4E"/>
              </a:solidFill>
              <a:latin typeface="+mj-lt"/>
            </a:endParaRPr>
          </a:p>
          <a:p>
            <a:pPr marL="0" indent="0" algn="ctr">
              <a:buNone/>
            </a:pPr>
            <a:r>
              <a:rPr lang="en-GB" sz="3200" b="1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The Father has loved us so much! He loved us so much that we are called children of God. And we really are his children. – 1 John 3:1 – ICB</a:t>
            </a:r>
            <a:endParaRPr lang="en-GB" sz="3200" b="0" i="0" dirty="0">
              <a:solidFill>
                <a:srgbClr val="202A4E"/>
              </a:solidFill>
              <a:effectLst/>
              <a:latin typeface="+mj-lt"/>
            </a:endParaRP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8251DE9C-417F-88C1-D3C3-143025C1E6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1990" y="0"/>
            <a:ext cx="2517866" cy="2408129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3C7B73A-5501-8002-1BF1-112AE8969A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455977"/>
              </p:ext>
            </p:extLst>
          </p:nvPr>
        </p:nvGraphicFramePr>
        <p:xfrm>
          <a:off x="932874" y="5409494"/>
          <a:ext cx="9624292" cy="1219200"/>
        </p:xfrm>
        <a:graphic>
          <a:graphicData uri="http://schemas.openxmlformats.org/drawingml/2006/table">
            <a:tbl>
              <a:tblPr/>
              <a:tblGrid>
                <a:gridCol w="1374177">
                  <a:extLst>
                    <a:ext uri="{9D8B030D-6E8A-4147-A177-3AD203B41FA5}">
                      <a16:colId xmlns:a16="http://schemas.microsoft.com/office/drawing/2014/main" val="4265682282"/>
                    </a:ext>
                  </a:extLst>
                </a:gridCol>
                <a:gridCol w="1374899">
                  <a:extLst>
                    <a:ext uri="{9D8B030D-6E8A-4147-A177-3AD203B41FA5}">
                      <a16:colId xmlns:a16="http://schemas.microsoft.com/office/drawing/2014/main" val="2822110668"/>
                    </a:ext>
                  </a:extLst>
                </a:gridCol>
                <a:gridCol w="1374899">
                  <a:extLst>
                    <a:ext uri="{9D8B030D-6E8A-4147-A177-3AD203B41FA5}">
                      <a16:colId xmlns:a16="http://schemas.microsoft.com/office/drawing/2014/main" val="1555628111"/>
                    </a:ext>
                  </a:extLst>
                </a:gridCol>
                <a:gridCol w="1374899">
                  <a:extLst>
                    <a:ext uri="{9D8B030D-6E8A-4147-A177-3AD203B41FA5}">
                      <a16:colId xmlns:a16="http://schemas.microsoft.com/office/drawing/2014/main" val="285455831"/>
                    </a:ext>
                  </a:extLst>
                </a:gridCol>
                <a:gridCol w="1374899">
                  <a:extLst>
                    <a:ext uri="{9D8B030D-6E8A-4147-A177-3AD203B41FA5}">
                      <a16:colId xmlns:a16="http://schemas.microsoft.com/office/drawing/2014/main" val="4170055882"/>
                    </a:ext>
                  </a:extLst>
                </a:gridCol>
                <a:gridCol w="1375620">
                  <a:extLst>
                    <a:ext uri="{9D8B030D-6E8A-4147-A177-3AD203B41FA5}">
                      <a16:colId xmlns:a16="http://schemas.microsoft.com/office/drawing/2014/main" val="2620841565"/>
                    </a:ext>
                  </a:extLst>
                </a:gridCol>
                <a:gridCol w="1374899">
                  <a:extLst>
                    <a:ext uri="{9D8B030D-6E8A-4147-A177-3AD203B41FA5}">
                      <a16:colId xmlns:a16="http://schemas.microsoft.com/office/drawing/2014/main" val="2519873415"/>
                    </a:ext>
                  </a:extLst>
                </a:gridCol>
              </a:tblGrid>
              <a:tr h="935888">
                <a:tc>
                  <a:txBody>
                    <a:bodyPr/>
                    <a:lstStyle/>
                    <a:p>
                      <a:pPr algn="ctr" fontAlgn="t"/>
                      <a:r>
                        <a:rPr lang="en-GB" sz="2800">
                          <a:effectLst/>
                        </a:rPr>
                        <a:t> </a:t>
                      </a:r>
                    </a:p>
                    <a:p>
                      <a:pPr algn="ctr" fontAlgn="t"/>
                      <a:r>
                        <a:rPr lang="en-GB" sz="1800" b="1">
                          <a:solidFill>
                            <a:srgbClr val="00B050"/>
                          </a:solidFill>
                          <a:effectLst/>
                          <a:latin typeface="Twinkl" panose="02000000000000000000" pitchFamily="2" charset="0"/>
                        </a:rPr>
                        <a:t>Love</a:t>
                      </a:r>
                      <a:endParaRPr lang="en-GB" sz="2800">
                        <a:effectLst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2800">
                          <a:effectLst/>
                        </a:rPr>
                        <a:t> </a:t>
                      </a:r>
                    </a:p>
                    <a:p>
                      <a:pPr algn="ctr" fontAlgn="t"/>
                      <a:r>
                        <a:rPr lang="en-GB" sz="1800" b="1">
                          <a:solidFill>
                            <a:srgbClr val="00B050"/>
                          </a:solidFill>
                          <a:effectLst/>
                          <a:latin typeface="Twinkl" panose="02000000000000000000" pitchFamily="2" charset="0"/>
                        </a:rPr>
                        <a:t>Courage</a:t>
                      </a:r>
                      <a:endParaRPr lang="en-GB" sz="2800">
                        <a:effectLst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2800">
                          <a:effectLst/>
                        </a:rPr>
                        <a:t> </a:t>
                      </a:r>
                    </a:p>
                    <a:p>
                      <a:pPr algn="ctr" fontAlgn="t"/>
                      <a:r>
                        <a:rPr lang="en-GB" sz="1800" b="1">
                          <a:solidFill>
                            <a:srgbClr val="00B050"/>
                          </a:solidFill>
                          <a:effectLst/>
                          <a:latin typeface="Twinkl" panose="02000000000000000000" pitchFamily="2" charset="0"/>
                        </a:rPr>
                        <a:t>Respect</a:t>
                      </a:r>
                      <a:endParaRPr lang="en-GB" sz="2800">
                        <a:effectLst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2800">
                          <a:effectLst/>
                        </a:rPr>
                        <a:t> </a:t>
                      </a:r>
                    </a:p>
                    <a:p>
                      <a:pPr algn="ctr" fontAlgn="t"/>
                      <a:r>
                        <a:rPr lang="en-GB" sz="1800" b="1">
                          <a:solidFill>
                            <a:srgbClr val="00B050"/>
                          </a:solidFill>
                          <a:effectLst/>
                          <a:latin typeface="Twinkl" panose="02000000000000000000" pitchFamily="2" charset="0"/>
                        </a:rPr>
                        <a:t>Forgiveness</a:t>
                      </a:r>
                      <a:endParaRPr lang="en-GB" sz="2800">
                        <a:effectLst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2800">
                          <a:effectLst/>
                        </a:rPr>
                        <a:t> </a:t>
                      </a:r>
                    </a:p>
                    <a:p>
                      <a:pPr algn="ctr" fontAlgn="t"/>
                      <a:r>
                        <a:rPr lang="en-GB" sz="1800" b="1">
                          <a:solidFill>
                            <a:srgbClr val="00B050"/>
                          </a:solidFill>
                          <a:effectLst/>
                          <a:latin typeface="Twinkl" panose="02000000000000000000" pitchFamily="2" charset="0"/>
                        </a:rPr>
                        <a:t>Friendship</a:t>
                      </a:r>
                      <a:endParaRPr lang="en-GB" sz="2800">
                        <a:effectLst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2800" dirty="0">
                          <a:effectLst/>
                        </a:rPr>
                        <a:t> </a:t>
                      </a:r>
                    </a:p>
                    <a:p>
                      <a:pPr algn="ctr" fontAlgn="t"/>
                      <a:r>
                        <a:rPr lang="en-GB" sz="1800" b="1" dirty="0">
                          <a:solidFill>
                            <a:srgbClr val="00B050"/>
                          </a:solidFill>
                          <a:effectLst/>
                          <a:latin typeface="Twinkl" panose="02000000000000000000" pitchFamily="2" charset="0"/>
                        </a:rPr>
                        <a:t>Compassion</a:t>
                      </a:r>
                      <a:endParaRPr lang="en-GB" sz="2800" dirty="0">
                        <a:effectLst/>
                      </a:endParaRPr>
                    </a:p>
                    <a:p>
                      <a:pPr algn="ctr" fontAlgn="t"/>
                      <a:r>
                        <a:rPr lang="en-GB" sz="2800" dirty="0">
                          <a:effectLst/>
                        </a:rPr>
                        <a:t> 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2800" dirty="0">
                          <a:effectLst/>
                        </a:rPr>
                        <a:t> </a:t>
                      </a:r>
                    </a:p>
                    <a:p>
                      <a:pPr algn="ctr" fontAlgn="t"/>
                      <a:r>
                        <a:rPr lang="en-GB" sz="1800" b="1" dirty="0">
                          <a:solidFill>
                            <a:srgbClr val="00B050"/>
                          </a:solidFill>
                          <a:effectLst/>
                          <a:latin typeface="Twinkl" panose="02000000000000000000" pitchFamily="2" charset="0"/>
                        </a:rPr>
                        <a:t>Trust</a:t>
                      </a:r>
                      <a:endParaRPr lang="en-GB" sz="2800" dirty="0">
                        <a:effectLst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05524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5424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atin typeface="Century Gothic"/>
              </a:rPr>
              <a:t>Key People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9" y="3040960"/>
            <a:ext cx="1484734" cy="2230586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629" y="3040960"/>
            <a:ext cx="1484735" cy="22305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634" y="3247189"/>
            <a:ext cx="1347464" cy="2024360"/>
          </a:xfrm>
          <a:prstGeom prst="rect">
            <a:avLst/>
          </a:prstGeo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917508"/>
              </p:ext>
            </p:extLst>
          </p:nvPr>
        </p:nvGraphicFramePr>
        <p:xfrm>
          <a:off x="136634" y="5383106"/>
          <a:ext cx="11855669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55669">
                  <a:extLst>
                    <a:ext uri="{9D8B030D-6E8A-4147-A177-3AD203B41FA5}">
                      <a16:colId xmlns:a16="http://schemas.microsoft.com/office/drawing/2014/main" val="259038725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             </a:t>
                      </a:r>
                      <a:r>
                        <a:rPr lang="en-GB" dirty="0">
                          <a:latin typeface="Century Gothic"/>
                        </a:rPr>
                        <a:t>Mrs</a:t>
                      </a:r>
                      <a:r>
                        <a:rPr lang="en-GB" baseline="0" dirty="0">
                          <a:latin typeface="Century Gothic"/>
                        </a:rPr>
                        <a:t> Dean                            Mrs Cross                        Miss Tarling                          Mrs Goode</a:t>
                      </a:r>
                    </a:p>
                    <a:p>
                      <a:r>
                        <a:rPr lang="en-GB" baseline="0" dirty="0">
                          <a:latin typeface="Century Gothic"/>
                        </a:rPr>
                        <a:t>          Head teacher                       School                    Willow Class Teacher              Teaching Assistant</a:t>
                      </a:r>
                    </a:p>
                    <a:p>
                      <a:r>
                        <a:rPr lang="en-GB" baseline="0" dirty="0">
                          <a:latin typeface="Century Gothic"/>
                        </a:rPr>
                        <a:t>                 DSL                             Administrator</a:t>
                      </a:r>
                    </a:p>
                    <a:p>
                      <a:r>
                        <a:rPr lang="en-GB" baseline="0" dirty="0"/>
                        <a:t>                           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1327969"/>
                  </a:ext>
                </a:extLst>
              </a:tr>
            </a:tbl>
          </a:graphicData>
        </a:graphic>
      </p:graphicFrame>
      <p:pic>
        <p:nvPicPr>
          <p:cNvPr id="10" name="Picture 9" descr="Logo&#10;&#10;Description automatically generated">
            <a:extLst>
              <a:ext uri="{FF2B5EF4-FFF2-40B4-BE49-F238E27FC236}">
                <a16:creationId xmlns:a16="http://schemas.microsoft.com/office/drawing/2014/main" id="{FCE808DB-6D20-BF01-3245-CDF77843AE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4134" y="0"/>
            <a:ext cx="2517866" cy="2408129"/>
          </a:xfrm>
          <a:prstGeom prst="rect">
            <a:avLst/>
          </a:prstGeom>
        </p:spPr>
      </p:pic>
      <p:pic>
        <p:nvPicPr>
          <p:cNvPr id="8" name="Picture 7" descr="A picture containing person, human face, clothing, smile&#10;&#10;Description automatically generated">
            <a:extLst>
              <a:ext uri="{FF2B5EF4-FFF2-40B4-BE49-F238E27FC236}">
                <a16:creationId xmlns:a16="http://schemas.microsoft.com/office/drawing/2014/main" id="{60CA1DCB-EB41-0C3C-44D0-5E48081B07D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0053" y="3098561"/>
            <a:ext cx="1448659" cy="217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756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9D1992-451D-D448-A525-D36A5FCCA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latin typeface="Century Gothic"/>
              </a:rPr>
              <a:t>Key People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5C95A5-CCBC-6349-A535-F4076C2CD3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748" y="2899953"/>
            <a:ext cx="11542613" cy="369678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dirty="0">
                <a:latin typeface="Century Gothic"/>
              </a:rPr>
              <a:t>Mrs. Sarah Marshall – Assistant Head Teacher and Deputy DSL</a:t>
            </a:r>
            <a:endParaRPr lang="en-US" dirty="0"/>
          </a:p>
          <a:p>
            <a:r>
              <a:rPr lang="en-US" sz="2800" dirty="0" err="1">
                <a:latin typeface="Century Gothic"/>
              </a:rPr>
              <a:t>Mrs</a:t>
            </a:r>
            <a:r>
              <a:rPr lang="en-US" sz="2800" dirty="0">
                <a:latin typeface="Century Gothic"/>
              </a:rPr>
              <a:t> Sherie Baker- Thrive Practitioner </a:t>
            </a:r>
          </a:p>
          <a:p>
            <a:r>
              <a:rPr lang="en-US" sz="2800" dirty="0">
                <a:latin typeface="Century Gothic"/>
              </a:rPr>
              <a:t>Mrs. Jackie Cross – School Administrator</a:t>
            </a:r>
          </a:p>
          <a:p>
            <a:r>
              <a:rPr lang="en-US" sz="2800" dirty="0" err="1">
                <a:latin typeface="Century Gothic"/>
              </a:rPr>
              <a:t>Mrs</a:t>
            </a:r>
            <a:r>
              <a:rPr lang="en-US" sz="2800" dirty="0">
                <a:latin typeface="Century Gothic"/>
              </a:rPr>
              <a:t> </a:t>
            </a:r>
            <a:r>
              <a:rPr lang="en-US" sz="2800" dirty="0" err="1">
                <a:latin typeface="Century Gothic"/>
              </a:rPr>
              <a:t>Daisie</a:t>
            </a:r>
            <a:r>
              <a:rPr lang="en-US" sz="2800" dirty="0">
                <a:latin typeface="Century Gothic"/>
              </a:rPr>
              <a:t> – Chair of Governors</a:t>
            </a:r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15B39492-CA43-65A4-75A9-E64D0F5ED2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4134" y="0"/>
            <a:ext cx="2478842" cy="2370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334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916" y="521851"/>
            <a:ext cx="7688826" cy="1120193"/>
          </a:xfrm>
        </p:spPr>
        <p:txBody>
          <a:bodyPr/>
          <a:lstStyle/>
          <a:p>
            <a:r>
              <a:rPr lang="en-US" dirty="0">
                <a:latin typeface="Century Gothic"/>
              </a:rPr>
              <a:t>The School Day </a:t>
            </a:r>
            <a:br>
              <a:rPr lang="en-US" dirty="0">
                <a:latin typeface="Century Gothic"/>
              </a:rPr>
            </a:br>
            <a:endParaRPr lang="en-US" sz="1600">
              <a:latin typeface="Century Gothic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1" y="2320414"/>
            <a:ext cx="11587654" cy="2507226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en-US" sz="5500" dirty="0">
                <a:latin typeface="Twinkl" pitchFamily="2" charset="77"/>
                <a:cs typeface="Arial" panose="020B0604020202020204" pitchFamily="34" charset="0"/>
              </a:rPr>
              <a:t>		</a:t>
            </a:r>
            <a:endParaRPr lang="en-GB" sz="5500" dirty="0">
              <a:solidFill>
                <a:schemeClr val="tx1"/>
              </a:solidFill>
              <a:latin typeface="Twinkl" pitchFamily="2" charset="77"/>
              <a:ea typeface="ＭＳ Ｐゴシック" charset="0"/>
              <a:cs typeface="Arial" charset="0"/>
            </a:endParaRP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54C583F0-B622-9796-B0BB-6901F7632E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1381" y="0"/>
            <a:ext cx="2158629" cy="2148055"/>
          </a:xfrm>
          <a:prstGeom prst="rect">
            <a:avLst/>
          </a:prstGeom>
        </p:spPr>
      </p:pic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2A11CF5D-75A1-4B81-C7B2-7ADBE41277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0634391"/>
              </p:ext>
            </p:extLst>
          </p:nvPr>
        </p:nvGraphicFramePr>
        <p:xfrm>
          <a:off x="482675" y="1327896"/>
          <a:ext cx="9421637" cy="5116792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935296">
                  <a:extLst>
                    <a:ext uri="{9D8B030D-6E8A-4147-A177-3AD203B41FA5}">
                      <a16:colId xmlns:a16="http://schemas.microsoft.com/office/drawing/2014/main" val="1625021637"/>
                    </a:ext>
                  </a:extLst>
                </a:gridCol>
                <a:gridCol w="8486341">
                  <a:extLst>
                    <a:ext uri="{9D8B030D-6E8A-4147-A177-3AD203B41FA5}">
                      <a16:colId xmlns:a16="http://schemas.microsoft.com/office/drawing/2014/main" val="1770055412"/>
                    </a:ext>
                  </a:extLst>
                </a:gridCol>
              </a:tblGrid>
              <a:tr h="4065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/>
                        <a:t>7.45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/>
                        <a:t>Breakfast Club starts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7696096"/>
                  </a:ext>
                </a:extLst>
              </a:tr>
              <a:tr h="378502">
                <a:tc>
                  <a:txBody>
                    <a:bodyPr/>
                    <a:lstStyle/>
                    <a:p>
                      <a:r>
                        <a:rPr lang="en-GB" altLang="en-US" sz="1800" dirty="0"/>
                        <a:t>8.45 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altLang="en-US" sz="1800" dirty="0"/>
                        <a:t>Enter school by the main gates where Mrs Dean is waiting to greet you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6955717"/>
                  </a:ext>
                </a:extLst>
              </a:tr>
              <a:tr h="392521">
                <a:tc>
                  <a:txBody>
                    <a:bodyPr/>
                    <a:lstStyle/>
                    <a:p>
                      <a:r>
                        <a:rPr lang="en-GB" sz="1800" dirty="0"/>
                        <a:t>9.00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Welcome, put belongings away, registration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5176063"/>
                  </a:ext>
                </a:extLst>
              </a:tr>
              <a:tr h="392521">
                <a:tc>
                  <a:txBody>
                    <a:bodyPr/>
                    <a:lstStyle/>
                    <a:p>
                      <a:r>
                        <a:rPr lang="en-GB" sz="1800" dirty="0"/>
                        <a:t>9.10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Collective worship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8633698"/>
                  </a:ext>
                </a:extLst>
              </a:tr>
              <a:tr h="392521">
                <a:tc>
                  <a:txBody>
                    <a:bodyPr/>
                    <a:lstStyle/>
                    <a:p>
                      <a:r>
                        <a:rPr lang="en-GB" sz="1800" dirty="0"/>
                        <a:t>9.30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First learning session begins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7531560"/>
                  </a:ext>
                </a:extLst>
              </a:tr>
              <a:tr h="406540">
                <a:tc>
                  <a:txBody>
                    <a:bodyPr/>
                    <a:lstStyle/>
                    <a:p>
                      <a:r>
                        <a:rPr lang="en-GB" sz="1800" dirty="0"/>
                        <a:t>10.15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Snack time (Children can help themselves to water throughout the day)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1959116"/>
                  </a:ext>
                </a:extLst>
              </a:tr>
              <a:tr h="378502">
                <a:tc>
                  <a:txBody>
                    <a:bodyPr/>
                    <a:lstStyle/>
                    <a:p>
                      <a:r>
                        <a:rPr lang="en-GB" sz="1800" dirty="0"/>
                        <a:t>10.30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Play time (on own playground for first few weeks)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0197312"/>
                  </a:ext>
                </a:extLst>
              </a:tr>
              <a:tr h="406540">
                <a:tc>
                  <a:txBody>
                    <a:bodyPr/>
                    <a:lstStyle/>
                    <a:p>
                      <a:r>
                        <a:rPr lang="en-GB" sz="1800" dirty="0"/>
                        <a:t>10.45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Second learning session begins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8794375"/>
                  </a:ext>
                </a:extLst>
              </a:tr>
              <a:tr h="378502">
                <a:tc>
                  <a:txBody>
                    <a:bodyPr/>
                    <a:lstStyle/>
                    <a:p>
                      <a:r>
                        <a:rPr lang="en-GB" sz="1800" dirty="0"/>
                        <a:t>12.00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Lunch time/ play time (on own playground initially)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7487577"/>
                  </a:ext>
                </a:extLst>
              </a:tr>
              <a:tr h="392521">
                <a:tc>
                  <a:txBody>
                    <a:bodyPr/>
                    <a:lstStyle/>
                    <a:p>
                      <a:r>
                        <a:rPr lang="en-GB" sz="1800" dirty="0"/>
                        <a:t>1.00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Afternoon registration and afternoon learning session begins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811240"/>
                  </a:ext>
                </a:extLst>
              </a:tr>
              <a:tr h="4065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3.15 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Story time and preparation for home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6580906"/>
                  </a:ext>
                </a:extLst>
              </a:tr>
              <a:tr h="37850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3.30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Home time or hand over to after school club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990001"/>
                  </a:ext>
                </a:extLst>
              </a:tr>
              <a:tr h="4065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5.30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dirty="0"/>
                        <a:t>Last collection from after school club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60111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42217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B928E4-16A2-36EC-42D0-E06B22D25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Induction and Helping the Children to Settle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7C633-74D7-67FE-FA3D-90610E96A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092" y="2332103"/>
            <a:ext cx="11005657" cy="3959094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800" dirty="0"/>
              <a:t>Drop in sessions</a:t>
            </a:r>
          </a:p>
          <a:p>
            <a:r>
              <a:rPr lang="en-US" sz="2800" dirty="0"/>
              <a:t>Induction morning</a:t>
            </a:r>
          </a:p>
          <a:p>
            <a:r>
              <a:rPr lang="en-US" sz="2800" dirty="0"/>
              <a:t>We spend first few weeks focusing on getting to know the children, allowing them to become familiar with new environment and routines as well as each other</a:t>
            </a:r>
          </a:p>
          <a:p>
            <a:r>
              <a:rPr lang="en-US" sz="2800" dirty="0"/>
              <a:t>Lots of games and activities designed to help the children get to know each other</a:t>
            </a:r>
          </a:p>
          <a:p>
            <a:r>
              <a:rPr lang="en-US" sz="2800" err="1"/>
              <a:t>Marvellous</a:t>
            </a:r>
            <a:r>
              <a:rPr lang="en-US" sz="2800" dirty="0"/>
              <a:t> Me bags </a:t>
            </a: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CC227679-109C-A823-1D39-0CCFA44FF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1381" y="0"/>
            <a:ext cx="2158629" cy="214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912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313" y="741056"/>
            <a:ext cx="5444580" cy="974057"/>
          </a:xfrm>
        </p:spPr>
        <p:txBody>
          <a:bodyPr/>
          <a:lstStyle/>
          <a:p>
            <a:pPr algn="ctr"/>
            <a:r>
              <a:rPr lang="en-US" err="1">
                <a:latin typeface="Century Gothic"/>
              </a:rPr>
              <a:t>Marvellous</a:t>
            </a:r>
            <a:r>
              <a:rPr lang="en-US" dirty="0">
                <a:latin typeface="Century Gothic"/>
              </a:rPr>
              <a:t> Me!</a:t>
            </a:r>
            <a:endParaRPr lang="en-US">
              <a:latin typeface="Century Gothic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1" y="2320413"/>
            <a:ext cx="11587654" cy="380508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ja-JP" sz="3600" dirty="0">
                <a:latin typeface="Century Gothic"/>
                <a:ea typeface="メイリオ"/>
                <a:cs typeface="Arial"/>
              </a:rPr>
              <a:t>‘Marvellous Me’ bags will be sent to you later this term.</a:t>
            </a: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ja-JP" sz="3600" dirty="0">
                <a:latin typeface="Century Gothic"/>
                <a:ea typeface="メイリオ"/>
                <a:cs typeface="Arial"/>
              </a:rPr>
              <a:t>In the bag there will be an activity.</a:t>
            </a:r>
            <a:endParaRPr lang="en-GB" altLang="ja-JP" sz="3600">
              <a:solidFill>
                <a:schemeClr val="tx1"/>
              </a:solidFill>
              <a:latin typeface="Century Gothic"/>
              <a:ea typeface="メイリオ"/>
              <a:cs typeface="Arial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en-GB" altLang="en-US" sz="3600" dirty="0">
              <a:latin typeface="Century Gothic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en-US" sz="3600" dirty="0">
                <a:latin typeface="Century Gothic"/>
                <a:cs typeface="Arial"/>
              </a:rPr>
              <a:t>Can you please complete the </a:t>
            </a:r>
            <a:r>
              <a:rPr lang="ja-JP" altLang="en-GB" sz="3600" dirty="0">
                <a:latin typeface="Century Gothic"/>
                <a:ea typeface="メイリオ"/>
                <a:cs typeface="Arial"/>
              </a:rPr>
              <a:t>‘</a:t>
            </a:r>
            <a:r>
              <a:rPr lang="en-GB" altLang="ja-JP" sz="3600" dirty="0">
                <a:latin typeface="Century Gothic"/>
                <a:ea typeface="メイリオ"/>
                <a:cs typeface="Arial"/>
              </a:rPr>
              <a:t>Marvellous Me</a:t>
            </a:r>
            <a:r>
              <a:rPr lang="ja-JP" altLang="en-GB" sz="3600" dirty="0">
                <a:latin typeface="Century Gothic"/>
                <a:ea typeface="メイリオ"/>
                <a:cs typeface="Arial"/>
              </a:rPr>
              <a:t>’</a:t>
            </a:r>
            <a:r>
              <a:rPr lang="en-GB" altLang="ja-JP" sz="3600" dirty="0">
                <a:latin typeface="Century Gothic"/>
                <a:ea typeface="メイリオ"/>
                <a:cs typeface="Arial"/>
              </a:rPr>
              <a:t> activity with your child and return it to school at the start of the new term. These will be used to form the first part of your child</a:t>
            </a:r>
            <a:r>
              <a:rPr lang="ja-JP" altLang="en-GB" sz="3600" dirty="0">
                <a:latin typeface="Century Gothic"/>
                <a:ea typeface="メイリオ"/>
                <a:cs typeface="Arial"/>
              </a:rPr>
              <a:t>’</a:t>
            </a:r>
            <a:r>
              <a:rPr lang="en-GB" altLang="ja-JP" sz="3600" dirty="0">
                <a:latin typeface="Century Gothic"/>
                <a:ea typeface="メイリオ"/>
                <a:cs typeface="Arial"/>
              </a:rPr>
              <a:t>s learning journey with us and kick start our first topic.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97CA5F5-0C63-154B-BB56-BB2994A356C0}"/>
              </a:ext>
            </a:extLst>
          </p:cNvPr>
          <p:cNvSpPr/>
          <p:nvPr/>
        </p:nvSpPr>
        <p:spPr>
          <a:xfrm>
            <a:off x="186813" y="2320412"/>
            <a:ext cx="11916697" cy="1642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endParaRPr lang="en-GB" dirty="0">
              <a:latin typeface="Twinkl" pitchFamily="2" charset="77"/>
              <a:ea typeface="ＭＳ Ｐゴシック" charset="0"/>
              <a:cs typeface="Arial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0323" y="0"/>
            <a:ext cx="2271677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6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C7390-4D95-6F9C-16F1-31B8950F6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the Year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6F411C51-E779-0797-637C-9860DA0311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270914"/>
              </p:ext>
            </p:extLst>
          </p:nvPr>
        </p:nvGraphicFramePr>
        <p:xfrm>
          <a:off x="313150" y="2860109"/>
          <a:ext cx="11579903" cy="201168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929984">
                  <a:extLst>
                    <a:ext uri="{9D8B030D-6E8A-4147-A177-3AD203B41FA5}">
                      <a16:colId xmlns:a16="http://schemas.microsoft.com/office/drawing/2014/main" val="2095004403"/>
                    </a:ext>
                  </a:extLst>
                </a:gridCol>
                <a:gridCol w="2165958">
                  <a:extLst>
                    <a:ext uri="{9D8B030D-6E8A-4147-A177-3AD203B41FA5}">
                      <a16:colId xmlns:a16="http://schemas.microsoft.com/office/drawing/2014/main" val="2009598651"/>
                    </a:ext>
                  </a:extLst>
                </a:gridCol>
                <a:gridCol w="1694009">
                  <a:extLst>
                    <a:ext uri="{9D8B030D-6E8A-4147-A177-3AD203B41FA5}">
                      <a16:colId xmlns:a16="http://schemas.microsoft.com/office/drawing/2014/main" val="2913277062"/>
                    </a:ext>
                  </a:extLst>
                </a:gridCol>
                <a:gridCol w="1929984">
                  <a:extLst>
                    <a:ext uri="{9D8B030D-6E8A-4147-A177-3AD203B41FA5}">
                      <a16:colId xmlns:a16="http://schemas.microsoft.com/office/drawing/2014/main" val="4075944638"/>
                    </a:ext>
                  </a:extLst>
                </a:gridCol>
                <a:gridCol w="1929984">
                  <a:extLst>
                    <a:ext uri="{9D8B030D-6E8A-4147-A177-3AD203B41FA5}">
                      <a16:colId xmlns:a16="http://schemas.microsoft.com/office/drawing/2014/main" val="2193029607"/>
                    </a:ext>
                  </a:extLst>
                </a:gridCol>
                <a:gridCol w="1929984">
                  <a:extLst>
                    <a:ext uri="{9D8B030D-6E8A-4147-A177-3AD203B41FA5}">
                      <a16:colId xmlns:a16="http://schemas.microsoft.com/office/drawing/2014/main" val="1811810075"/>
                    </a:ext>
                  </a:extLst>
                </a:gridCol>
              </a:tblGrid>
              <a:tr h="41753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Autumn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Autumn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Spring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Spring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Summer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Summer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7760700"/>
                  </a:ext>
                </a:extLst>
              </a:tr>
              <a:tr h="1278296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Me and My Community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/>
                        <a:t>Celebrations and Special Occasions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 Walk on the Wild Side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Castles, Dragons, Princesses and Knights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Jack and the Beanstalk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Minibeasts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969915"/>
                  </a:ext>
                </a:extLst>
              </a:tr>
            </a:tbl>
          </a:graphicData>
        </a:graphic>
      </p:graphicFrame>
      <p:pic>
        <p:nvPicPr>
          <p:cNvPr id="5" name="Picture 4" descr="Logo">
            <a:extLst>
              <a:ext uri="{FF2B5EF4-FFF2-40B4-BE49-F238E27FC236}">
                <a16:creationId xmlns:a16="http://schemas.microsoft.com/office/drawing/2014/main" id="{379372D9-756E-DAC7-BE52-3B542496AF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1381" y="0"/>
            <a:ext cx="2158629" cy="2148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1003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5C95A5-CCBC-6349-A535-F4076C2CD3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80" y="2287595"/>
            <a:ext cx="11154612" cy="421830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 charset="2"/>
              <a:buChar char="Ø"/>
            </a:pPr>
            <a:r>
              <a:rPr lang="en-US" sz="2300" dirty="0">
                <a:solidFill>
                  <a:srgbClr val="002060"/>
                </a:solidFill>
                <a:latin typeface="Century Gothic"/>
              </a:rPr>
              <a:t>The Early Years Foundation Stage (EYFS), is a series of guidelines on the learning and development of children up to five years old.  The curriculum covers seven key areas of learning deemed essential for a child’s early years development. See web page for more information</a:t>
            </a:r>
            <a:endParaRPr lang="en-US" sz="2300" u="sng" dirty="0">
              <a:solidFill>
                <a:srgbClr val="002060"/>
              </a:solidFill>
              <a:latin typeface="Century Gothic"/>
            </a:endParaRPr>
          </a:p>
          <a:p>
            <a:pPr>
              <a:buFont typeface="Wingdings" charset="2"/>
              <a:buChar char="Ø"/>
            </a:pPr>
            <a:r>
              <a:rPr lang="en-US" sz="2300" dirty="0">
                <a:solidFill>
                  <a:srgbClr val="002060"/>
                </a:solidFill>
                <a:latin typeface="Century Gothic"/>
              </a:rPr>
              <a:t>We ensure children are active in their learning through play and a wide range of hands- on experiences. A mixture of adult led and child-initiated learning skills are taught and consolidation is </a:t>
            </a:r>
            <a:r>
              <a:rPr lang="en-US" sz="2300" b="1" dirty="0">
                <a:solidFill>
                  <a:srgbClr val="002060"/>
                </a:solidFill>
                <a:latin typeface="Century Gothic"/>
              </a:rPr>
              <a:t>both indoors and outdoors</a:t>
            </a:r>
          </a:p>
          <a:p>
            <a:pPr>
              <a:buFont typeface="Wingdings" charset="2"/>
              <a:buChar char="Ø"/>
            </a:pPr>
            <a:r>
              <a:rPr lang="en-US" sz="2300" dirty="0">
                <a:solidFill>
                  <a:srgbClr val="002060"/>
                </a:solidFill>
                <a:latin typeface="Century Gothic"/>
              </a:rPr>
              <a:t>The ‘Early Learning Goals’ </a:t>
            </a:r>
            <a:r>
              <a:rPr lang="en-US" sz="2300" dirty="0" err="1">
                <a:solidFill>
                  <a:srgbClr val="002060"/>
                </a:solidFill>
                <a:latin typeface="Century Gothic"/>
              </a:rPr>
              <a:t>summarise</a:t>
            </a:r>
            <a:r>
              <a:rPr lang="en-US" sz="2300" dirty="0">
                <a:solidFill>
                  <a:srgbClr val="002060"/>
                </a:solidFill>
                <a:latin typeface="Century Gothic"/>
              </a:rPr>
              <a:t> the knowledge, skills and understanding that all young children should have gained by the end of the Reception Year. See link on our website and information booklet in Autumn term. 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39BBFBB-1ED2-3248-92B7-63B82736C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863" y="887171"/>
            <a:ext cx="8761413" cy="706964"/>
          </a:xfrm>
        </p:spPr>
        <p:txBody>
          <a:bodyPr/>
          <a:lstStyle/>
          <a:p>
            <a:pPr algn="ctr"/>
            <a:r>
              <a:rPr lang="en-US" sz="4400" dirty="0">
                <a:latin typeface="Century Gothic"/>
              </a:rPr>
              <a:t>What is the Early Years Curriculum?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FAD078A4-D78B-FA64-5D1A-59A91D2192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4134" y="0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509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A3E164DF-61AA-9265-5E97-70E796C5F2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435154"/>
              </p:ext>
            </p:extLst>
          </p:nvPr>
        </p:nvGraphicFramePr>
        <p:xfrm>
          <a:off x="546278" y="2056514"/>
          <a:ext cx="11180586" cy="4551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C39BBFBB-1ED2-3248-92B7-63B82736C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575" y="811112"/>
            <a:ext cx="8761413" cy="706964"/>
          </a:xfrm>
        </p:spPr>
        <p:txBody>
          <a:bodyPr/>
          <a:lstStyle/>
          <a:p>
            <a:pPr algn="ctr"/>
            <a:r>
              <a:rPr lang="en-US" sz="4800" dirty="0">
                <a:latin typeface="Century Gothic"/>
                <a:cs typeface="Calibri"/>
              </a:rPr>
              <a:t>How are Children Assessed?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7EEC68E-5750-904F-AD4A-19C8E12E7046}"/>
              </a:ext>
            </a:extLst>
          </p:cNvPr>
          <p:cNvSpPr txBox="1">
            <a:spLocks/>
          </p:cNvSpPr>
          <p:nvPr/>
        </p:nvSpPr>
        <p:spPr>
          <a:xfrm>
            <a:off x="8592781" y="2968000"/>
            <a:ext cx="4039615" cy="34727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b="1" dirty="0">
              <a:latin typeface="Twinkl" pitchFamily="2" charset="77"/>
            </a:endParaRPr>
          </a:p>
          <a:p>
            <a:pPr marL="0" indent="0">
              <a:buFont typeface="Wingdings 3" charset="2"/>
              <a:buNone/>
            </a:pPr>
            <a:endParaRPr lang="en-US" dirty="0">
              <a:latin typeface="Twinkl" pitchFamily="2" charset="77"/>
            </a:endParaRPr>
          </a:p>
          <a:p>
            <a:pPr marL="0" indent="0">
              <a:buFont typeface="Wingdings 3" charset="2"/>
              <a:buNone/>
            </a:pPr>
            <a:endParaRPr lang="en-US" dirty="0">
              <a:latin typeface="Twinkl" pitchFamily="2" charset="77"/>
            </a:endParaRP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ED55921A-DF9A-54C5-8740-43B1CA006C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4471" y="0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503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3340" y="954003"/>
            <a:ext cx="8891207" cy="706964"/>
          </a:xfrm>
        </p:spPr>
        <p:txBody>
          <a:bodyPr/>
          <a:lstStyle/>
          <a:p>
            <a:pPr algn="ctr"/>
            <a:r>
              <a:rPr lang="en-US" sz="4000" dirty="0">
                <a:latin typeface="Century Gothic"/>
                <a:cs typeface="Calibri"/>
              </a:rPr>
              <a:t>How Do We Ensure Progress Is Made?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2" y="2544506"/>
            <a:ext cx="11649315" cy="412956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altLang="en-US" sz="2400" dirty="0">
                <a:latin typeface="Century Gothic"/>
                <a:cs typeface="Arial"/>
              </a:rPr>
              <a:t>Evidence is gathered and kept in a class Learning Journey, this will include photographs, observations and any recorded work. </a:t>
            </a:r>
            <a:endParaRPr lang="en-GB" altLang="en-US" sz="2400" dirty="0">
              <a:latin typeface="Century Gothic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altLang="en-US" sz="2400" dirty="0">
                <a:latin typeface="Century Gothic"/>
                <a:cs typeface="Arial"/>
              </a:rPr>
              <a:t>Progress is tracked and monitored across the school using an online tool (Insight)</a:t>
            </a:r>
            <a:endParaRPr lang="en-GB" altLang="en-US" sz="2400" dirty="0">
              <a:solidFill>
                <a:srgbClr val="FF0000"/>
              </a:solidFill>
              <a:latin typeface="Century Gothic"/>
              <a:cs typeface="Arial"/>
            </a:endParaRPr>
          </a:p>
          <a:p>
            <a:pPr>
              <a:buNone/>
            </a:pPr>
            <a:r>
              <a:rPr lang="en-GB" altLang="en-US" sz="2400" dirty="0">
                <a:latin typeface="Century Gothic"/>
                <a:cs typeface="Arial"/>
              </a:rPr>
              <a:t>We use assessment to inform our practice, plan for next steps and tailor the setting to provide suitably challenging activities and experiences.</a:t>
            </a:r>
          </a:p>
          <a:p>
            <a:pPr>
              <a:buNone/>
            </a:pPr>
            <a:r>
              <a:rPr lang="en-GB" altLang="ja-JP" sz="2400" dirty="0">
                <a:latin typeface="Century Gothic"/>
                <a:ea typeface="メイリオ"/>
                <a:cs typeface="Arial"/>
              </a:rPr>
              <a:t>We value our </a:t>
            </a:r>
            <a:r>
              <a:rPr lang="ja-JP" altLang="en-GB" sz="2400" dirty="0">
                <a:latin typeface="Century Gothic"/>
                <a:ea typeface="メイリオ"/>
                <a:cs typeface="Arial"/>
              </a:rPr>
              <a:t>‘</a:t>
            </a:r>
            <a:r>
              <a:rPr lang="en-GB" altLang="ja-JP" sz="2400" dirty="0">
                <a:latin typeface="Century Gothic"/>
                <a:ea typeface="メイリオ"/>
                <a:cs typeface="Arial"/>
              </a:rPr>
              <a:t>Open Door</a:t>
            </a:r>
            <a:r>
              <a:rPr lang="ja-JP" altLang="en-GB" sz="2400" dirty="0">
                <a:latin typeface="Century Gothic"/>
                <a:ea typeface="メイリオ"/>
                <a:cs typeface="Arial"/>
              </a:rPr>
              <a:t>’</a:t>
            </a:r>
            <a:r>
              <a:rPr lang="en-GB" altLang="ja-JP" sz="2400" dirty="0">
                <a:latin typeface="Century Gothic"/>
                <a:ea typeface="メイリオ"/>
                <a:cs typeface="Arial"/>
              </a:rPr>
              <a:t> policy </a:t>
            </a:r>
            <a:endParaRPr lang="en-GB" altLang="ja-JP" sz="2400" dirty="0">
              <a:latin typeface="Century Gothic"/>
              <a:ea typeface="メイリオ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altLang="ja-JP" sz="2400" dirty="0">
                <a:latin typeface="Century Gothic"/>
                <a:ea typeface="メイリオ"/>
                <a:cs typeface="Arial"/>
              </a:rPr>
              <a:t>Please contact via Home School Link Book or email the office</a:t>
            </a:r>
            <a:endParaRPr lang="en-US" sz="2400" dirty="0">
              <a:latin typeface="Century Gothic"/>
              <a:ea typeface="メイリオ"/>
              <a:cs typeface="Arial"/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15AFED80-3C8F-3450-F2C8-29C4958CD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4134" y="0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799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5144" y="639688"/>
            <a:ext cx="8353628" cy="1120193"/>
          </a:xfrm>
        </p:spPr>
        <p:txBody>
          <a:bodyPr/>
          <a:lstStyle/>
          <a:p>
            <a:pPr algn="ctr"/>
            <a:r>
              <a:rPr lang="en-US" sz="4400" dirty="0">
                <a:latin typeface="Century Gothic"/>
              </a:rPr>
              <a:t>How Will You Know How Well Your Child Is Progressing?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2" y="2544507"/>
            <a:ext cx="10472095" cy="366510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Learning Journey records.</a:t>
            </a: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Home school link books.</a:t>
            </a: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Parent teacher consultation evenings- two per year. </a:t>
            </a:r>
            <a:endParaRPr lang="en-GB" sz="2800" dirty="0">
              <a:solidFill>
                <a:schemeClr val="tx1"/>
              </a:solidFill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End of year report.</a:t>
            </a: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Congratulations assemblies, postcards and texts.</a:t>
            </a: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Notes from school.</a:t>
            </a:r>
          </a:p>
          <a:p>
            <a:pPr>
              <a:lnSpc>
                <a:spcPct val="80000"/>
              </a:lnSpc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ea typeface="ＭＳ Ｐゴシック"/>
                <a:cs typeface="Arial"/>
              </a:rPr>
              <a:t>Talking to your child.</a:t>
            </a:r>
          </a:p>
          <a:p>
            <a:pPr marL="0" indent="0">
              <a:buNone/>
            </a:pPr>
            <a:endParaRPr lang="en-US" dirty="0">
              <a:solidFill>
                <a:srgbClr val="404040"/>
              </a:solidFill>
              <a:latin typeface="Century Gothic" panose="020B0502020202020204"/>
              <a:ea typeface="ＭＳ Ｐゴシック" charset="0"/>
              <a:cs typeface="Arial" charset="0"/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AB5D0176-7DC2-9A56-5C3A-4269FDCCA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1943" y="0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002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78426"/>
            <a:ext cx="7688826" cy="1120193"/>
          </a:xfrm>
        </p:spPr>
        <p:txBody>
          <a:bodyPr/>
          <a:lstStyle/>
          <a:p>
            <a:pPr algn="ctr"/>
            <a:r>
              <a:rPr lang="en-US" dirty="0">
                <a:latin typeface="Century Gothic"/>
              </a:rPr>
              <a:t>Preparing for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1" y="2320414"/>
            <a:ext cx="11587654" cy="2507226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altLang="en-US" sz="5500" dirty="0">
                <a:latin typeface="Twinkl" pitchFamily="2" charset="77"/>
                <a:cs typeface="Arial" panose="020B0604020202020204" pitchFamily="34" charset="0"/>
              </a:rPr>
              <a:t>		</a:t>
            </a:r>
            <a:endParaRPr lang="en-GB" sz="5500" dirty="0">
              <a:solidFill>
                <a:schemeClr val="tx1"/>
              </a:solidFill>
              <a:latin typeface="Twinkl" pitchFamily="2" charset="77"/>
              <a:ea typeface="ＭＳ Ｐゴシック" charset="0"/>
              <a:cs typeface="Arial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97CA5F5-0C63-154B-BB56-BB2994A356C0}"/>
              </a:ext>
            </a:extLst>
          </p:cNvPr>
          <p:cNvSpPr/>
          <p:nvPr/>
        </p:nvSpPr>
        <p:spPr>
          <a:xfrm>
            <a:off x="197251" y="1955070"/>
            <a:ext cx="11916697" cy="500810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Recognise their name</a:t>
            </a:r>
            <a:endParaRPr lang="en-US" sz="2400">
              <a:latin typeface="Century Gothic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Dress and undress themselves, including coats, socks/tights and shoes 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Use the toilet independently and flush it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Wash and dry their hands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Tidy up after themselves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Understand that they must take turns and share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Open food packaging and drinks bottles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Use a spoon, knife and fork to eat</a:t>
            </a:r>
          </a:p>
          <a:p>
            <a:pPr marL="342900" indent="-342900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"/>
              <a:tabLst>
                <a:tab pos="228600" algn="l"/>
              </a:tabLst>
              <a:defRPr/>
            </a:pPr>
            <a:r>
              <a:rPr lang="en-GB" sz="2400" dirty="0">
                <a:latin typeface="Century Gothic"/>
                <a:ea typeface="Times New Roman" panose="02020603050405020304" pitchFamily="18" charset="0"/>
              </a:rPr>
              <a:t>Hold a pencil to draw</a:t>
            </a:r>
          </a:p>
        </p:txBody>
      </p:sp>
      <p:pic>
        <p:nvPicPr>
          <p:cNvPr id="6" name="Picture 5" descr="Logo&#10;&#10;Description automatically generated">
            <a:extLst>
              <a:ext uri="{FF2B5EF4-FFF2-40B4-BE49-F238E27FC236}">
                <a16:creationId xmlns:a16="http://schemas.microsoft.com/office/drawing/2014/main" id="{9390938E-8F62-5927-4C79-DF4956D849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377" y="0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826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1BF4F-36FB-F142-8621-847F17372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78426"/>
            <a:ext cx="7688826" cy="1120193"/>
          </a:xfrm>
        </p:spPr>
        <p:txBody>
          <a:bodyPr/>
          <a:lstStyle/>
          <a:p>
            <a:pPr algn="ctr"/>
            <a:r>
              <a:rPr lang="en-US" dirty="0">
                <a:latin typeface="Century Gothic"/>
              </a:rPr>
              <a:t>Preparing for School- </a:t>
            </a:r>
            <a:r>
              <a:rPr lang="en-US" i="1" dirty="0">
                <a:latin typeface="Century Gothic"/>
              </a:rPr>
              <a:t>Uniform</a:t>
            </a:r>
            <a:endParaRPr lang="en-US" i="1">
              <a:latin typeface="Century Gothic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701" y="2320414"/>
            <a:ext cx="11587654" cy="2507226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/>
            </a:pPr>
            <a:endParaRPr lang="en-GB" sz="5500" dirty="0">
              <a:solidFill>
                <a:schemeClr val="tx1"/>
              </a:solidFill>
              <a:latin typeface="Twinkl" pitchFamily="2" charset="77"/>
              <a:ea typeface="ＭＳ Ｐゴシック" charset="0"/>
              <a:cs typeface="Arial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97CA5F5-0C63-154B-BB56-BB2994A356C0}"/>
              </a:ext>
            </a:extLst>
          </p:cNvPr>
          <p:cNvSpPr/>
          <p:nvPr/>
        </p:nvSpPr>
        <p:spPr>
          <a:xfrm>
            <a:off x="186813" y="2320411"/>
            <a:ext cx="12005187" cy="403187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dirty="0">
                <a:latin typeface="Century Gothic"/>
                <a:ea typeface="ＭＳ Ｐゴシック"/>
                <a:cs typeface="Arial"/>
              </a:rPr>
              <a:t>Please ensure that names are in/on </a:t>
            </a:r>
            <a:r>
              <a:rPr lang="en-GB" sz="2000" b="1" i="1" u="sng" dirty="0">
                <a:latin typeface="Century Gothic"/>
                <a:ea typeface="ＭＳ Ｐゴシック"/>
                <a:cs typeface="Arial"/>
              </a:rPr>
              <a:t>EVERYTHING</a:t>
            </a:r>
            <a:r>
              <a:rPr lang="en-GB" sz="2000" dirty="0">
                <a:latin typeface="Century Gothic"/>
                <a:ea typeface="ＭＳ Ｐゴシック"/>
                <a:cs typeface="Arial"/>
              </a:rPr>
              <a:t> including lunchboxes and water bottles!!! </a:t>
            </a: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dirty="0">
                <a:latin typeface="Century Gothic"/>
                <a:ea typeface="ＭＳ Ｐゴシック"/>
                <a:cs typeface="Arial"/>
              </a:rPr>
              <a:t>Book bag and lunch box only, no big bags. </a:t>
            </a: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dirty="0">
                <a:latin typeface="Century Gothic"/>
                <a:ea typeface="ＭＳ Ｐゴシック"/>
                <a:cs typeface="Arial"/>
              </a:rPr>
              <a:t>Send waterproof coats EVERYDAY-we like to get outside whatever the weather!</a:t>
            </a:r>
          </a:p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dirty="0">
                <a:latin typeface="Century Gothic"/>
                <a:ea typeface="ＭＳ Ｐゴシック"/>
                <a:cs typeface="Arial"/>
              </a:rPr>
              <a:t>Sensible shoes, no jewellery, no excessive hair accessories.</a:t>
            </a:r>
          </a:p>
          <a:p>
            <a:pPr>
              <a:lnSpc>
                <a:spcPct val="80000"/>
              </a:lnSpc>
              <a:defRPr/>
            </a:pPr>
            <a:endParaRPr lang="en-GB" sz="2000" b="1" i="1" u="sng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b="1" i="1" u="sng" dirty="0">
                <a:latin typeface="Century Gothic"/>
                <a:ea typeface="ＭＳ Ｐゴシック"/>
                <a:cs typeface="Arial"/>
              </a:rPr>
              <a:t>NAMED</a:t>
            </a:r>
            <a:r>
              <a:rPr lang="en-GB" sz="2000" dirty="0">
                <a:latin typeface="Century Gothic"/>
                <a:ea typeface="ＭＳ Ｐゴシック"/>
                <a:cs typeface="Arial"/>
              </a:rPr>
              <a:t> </a:t>
            </a:r>
            <a:r>
              <a:rPr lang="en-GB" sz="2000" i="1" dirty="0">
                <a:latin typeface="Century Gothic"/>
                <a:ea typeface="ＭＳ Ｐゴシック"/>
                <a:cs typeface="Arial"/>
              </a:rPr>
              <a:t> </a:t>
            </a:r>
            <a:r>
              <a:rPr lang="en-GB" sz="2000" dirty="0">
                <a:latin typeface="Century Gothic"/>
                <a:ea typeface="ＭＳ Ｐゴシック"/>
                <a:cs typeface="Arial"/>
              </a:rPr>
              <a:t>P.E. kits (currently coming to school in kits on PE days)</a:t>
            </a:r>
          </a:p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b="1" i="1" u="sng" dirty="0">
                <a:latin typeface="Century Gothic"/>
                <a:ea typeface="ＭＳ Ｐゴシック"/>
                <a:cs typeface="Arial"/>
              </a:rPr>
              <a:t>NAMED</a:t>
            </a:r>
            <a:r>
              <a:rPr lang="en-GB" sz="2000" dirty="0">
                <a:latin typeface="Century Gothic"/>
                <a:ea typeface="ＭＳ Ｐゴシック"/>
                <a:cs typeface="Arial"/>
              </a:rPr>
              <a:t> wellies and waterproof suit to keep at school- we use our outdoor area daily, come rain or shine</a:t>
            </a:r>
          </a:p>
          <a:p>
            <a:pPr>
              <a:lnSpc>
                <a:spcPct val="80000"/>
              </a:lnSpc>
              <a:defRPr/>
            </a:pPr>
            <a:endParaRPr lang="en-GB" sz="2000" dirty="0">
              <a:latin typeface="Century Gothic"/>
              <a:ea typeface="ＭＳ Ｐゴシック" charset="0"/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GB" sz="2000" dirty="0">
                <a:latin typeface="Century Gothic"/>
                <a:ea typeface="ＭＳ Ｐゴシック"/>
                <a:cs typeface="Arial"/>
              </a:rPr>
              <a:t>Home Link Book will be looked at everyday; please use this as a first point of contact for non-urgent information or questions.</a:t>
            </a:r>
          </a:p>
        </p:txBody>
      </p:sp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6576" y="0"/>
            <a:ext cx="2348779" cy="224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68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88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97CA5F5-0C63-154B-BB56-BB2994A356C0}"/>
              </a:ext>
            </a:extLst>
          </p:cNvPr>
          <p:cNvSpPr/>
          <p:nvPr/>
        </p:nvSpPr>
        <p:spPr>
          <a:xfrm>
            <a:off x="186813" y="2320412"/>
            <a:ext cx="11916697" cy="1642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endParaRPr lang="en-GB" dirty="0">
              <a:latin typeface="Twinkl" pitchFamily="2" charset="77"/>
              <a:ea typeface="ＭＳ Ｐゴシック" charset="0"/>
              <a:cs typeface="Arial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552F93-9043-9C47-B7FE-E2F30DC72EF2}"/>
              </a:ext>
            </a:extLst>
          </p:cNvPr>
          <p:cNvSpPr txBox="1"/>
          <p:nvPr/>
        </p:nvSpPr>
        <p:spPr>
          <a:xfrm>
            <a:off x="186813" y="117760"/>
            <a:ext cx="10711543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dirty="0">
                <a:latin typeface="Century Gothic"/>
              </a:rPr>
              <a:t>Willow Class Page on School Website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828575-C8BB-BBAD-C342-A10DF8EB63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759" y="1623882"/>
            <a:ext cx="8843597" cy="4074173"/>
          </a:xfrm>
          <a:prstGeom prst="rect">
            <a:avLst/>
          </a:prstGeom>
        </p:spPr>
      </p:pic>
      <p:cxnSp>
        <p:nvCxnSpPr>
          <p:cNvPr id="10" name="Straight Arrow Connector 9"/>
          <p:cNvCxnSpPr>
            <a:cxnSpLocks/>
          </p:cNvCxnSpPr>
          <p:nvPr/>
        </p:nvCxnSpPr>
        <p:spPr>
          <a:xfrm flipV="1">
            <a:off x="1814207" y="3731200"/>
            <a:ext cx="1091946" cy="463938"/>
          </a:xfrm>
          <a:prstGeom prst="straightConnector1">
            <a:avLst/>
          </a:prstGeom>
          <a:ln w="76200">
            <a:solidFill>
              <a:schemeClr val="tx2"/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3214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877DA1-49FD-4043-8784-B7678ED5D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143" y="2833953"/>
            <a:ext cx="11587654" cy="402560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lnSpc>
                <a:spcPct val="90000"/>
              </a:lnSpc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cs typeface="Arial"/>
              </a:rPr>
              <a:t>We look forward to working with you and meeting your children.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GB" sz="2800" dirty="0">
              <a:solidFill>
                <a:schemeClr val="tx1"/>
              </a:solidFill>
              <a:latin typeface="Century Gothic"/>
              <a:cs typeface="Arial" panose="020B0604020202020204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cs typeface="Arial"/>
              </a:rPr>
              <a:t>Staff are always happy to answer any questions you may have 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cs typeface="Arial"/>
              </a:rPr>
              <a:t>so don’t hesitate to contact us.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GB" sz="2800" dirty="0">
              <a:solidFill>
                <a:schemeClr val="tx1"/>
              </a:solidFill>
              <a:latin typeface="Century Gothic"/>
              <a:cs typeface="Arial" panose="020B0604020202020204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cs typeface="Arial"/>
              </a:rPr>
              <a:t>Please check induction letter for the timetable of events.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GB" sz="2800" dirty="0">
              <a:solidFill>
                <a:schemeClr val="tx1"/>
              </a:solidFill>
              <a:latin typeface="Century Gothic"/>
              <a:cs typeface="Arial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r>
              <a:rPr lang="en-GB" sz="2800" dirty="0">
                <a:solidFill>
                  <a:schemeClr val="tx1"/>
                </a:solidFill>
                <a:latin typeface="Century Gothic"/>
                <a:cs typeface="Arial"/>
              </a:rPr>
              <a:t>Classroom Visit</a:t>
            </a: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GB" sz="2800" dirty="0">
              <a:solidFill>
                <a:schemeClr val="tx1"/>
              </a:solidFill>
              <a:latin typeface="Century Gothic"/>
              <a:cs typeface="Arial" panose="020B0604020202020204" pitchFamily="34" charset="0"/>
            </a:endParaRPr>
          </a:p>
          <a:p>
            <a:pPr marL="0" indent="0" algn="ctr">
              <a:lnSpc>
                <a:spcPct val="90000"/>
              </a:lnSpc>
              <a:buNone/>
              <a:defRPr/>
            </a:pPr>
            <a:endParaRPr lang="en-GB" sz="2800" dirty="0">
              <a:solidFill>
                <a:schemeClr val="tx1"/>
              </a:solidFill>
              <a:latin typeface="Century Gothic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2800" dirty="0">
              <a:solidFill>
                <a:schemeClr val="tx1"/>
              </a:solidFill>
              <a:latin typeface="Century Gothic"/>
              <a:hlinkClick r:id="rId2" invalidUrl="http://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97CA5F5-0C63-154B-BB56-BB2994A356C0}"/>
              </a:ext>
            </a:extLst>
          </p:cNvPr>
          <p:cNvSpPr/>
          <p:nvPr/>
        </p:nvSpPr>
        <p:spPr>
          <a:xfrm>
            <a:off x="186813" y="2320412"/>
            <a:ext cx="11916697" cy="1642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endParaRPr lang="en-GB" dirty="0">
              <a:latin typeface="Twinkl" pitchFamily="2" charset="77"/>
              <a:ea typeface="ＭＳ Ｐゴシック" charset="0"/>
              <a:cs typeface="Arial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  <a:defRPr/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  <a:p>
            <a:pPr>
              <a:lnSpc>
                <a:spcPct val="80000"/>
              </a:lnSpc>
            </a:pPr>
            <a:endParaRPr lang="en-GB" altLang="en-US" dirty="0">
              <a:latin typeface="Twinkl" pitchFamily="2" charset="77"/>
            </a:endParaRPr>
          </a:p>
        </p:txBody>
      </p:sp>
      <p:pic>
        <p:nvPicPr>
          <p:cNvPr id="5" name="Picture 4" descr="Logo&#10;&#10;Description automatically generated">
            <a:extLst>
              <a:ext uri="{FF2B5EF4-FFF2-40B4-BE49-F238E27FC236}">
                <a16:creationId xmlns:a16="http://schemas.microsoft.com/office/drawing/2014/main" id="{169C0D56-DF3A-311C-0F2A-9AAE2D4003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5047" y="362425"/>
            <a:ext cx="2517866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98514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Custom 7">
      <a:dk1>
        <a:srgbClr val="000000"/>
      </a:dk1>
      <a:lt1>
        <a:srgbClr val="FFFFFF"/>
      </a:lt1>
      <a:dk2>
        <a:srgbClr val="0E5580"/>
      </a:dk2>
      <a:lt2>
        <a:srgbClr val="EBEBEB"/>
      </a:lt2>
      <a:accent1>
        <a:srgbClr val="F3FB10"/>
      </a:accent1>
      <a:accent2>
        <a:srgbClr val="E5E25E"/>
      </a:accent2>
      <a:accent3>
        <a:srgbClr val="7DD8ED"/>
      </a:accent3>
      <a:accent4>
        <a:srgbClr val="5AA0F5"/>
      </a:accent4>
      <a:accent5>
        <a:srgbClr val="75CEEC"/>
      </a:accent5>
      <a:accent6>
        <a:srgbClr val="32A8D9"/>
      </a:accent6>
      <a:hlink>
        <a:srgbClr val="4F3BE7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6926eeae-0d7a-49bf-b0ac-166d4fc20773">SVVSQVN3FXYW-1379705205-500400</_dlc_DocId>
    <_dlc_DocIdUrl xmlns="6926eeae-0d7a-49bf-b0ac-166d4fc20773">
      <Url>https://nortonprimary.sharepoint.com/sites/NJKTeachingSharedDrive/_layouts/15/DocIdRedir.aspx?ID=SVVSQVN3FXYW-1379705205-500400</Url>
      <Description>SVVSQVN3FXYW-1379705205-500400</Description>
    </_dlc_DocIdUrl>
    <lcf76f155ced4ddcb4097134ff3c332f xmlns="670ee706-ee6e-4727-a084-746c7beec48b">
      <Terms xmlns="http://schemas.microsoft.com/office/infopath/2007/PartnerControls"/>
    </lcf76f155ced4ddcb4097134ff3c332f>
    <TaxCatchAll xmlns="6926eeae-0d7a-49bf-b0ac-166d4fc2077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9C55CFC6B04744A54F5F4E11DD3E53" ma:contentTypeVersion="15" ma:contentTypeDescription="Create a new document." ma:contentTypeScope="" ma:versionID="19190d0aa2eec798c9210b9f12043a35">
  <xsd:schema xmlns:xsd="http://www.w3.org/2001/XMLSchema" xmlns:xs="http://www.w3.org/2001/XMLSchema" xmlns:p="http://schemas.microsoft.com/office/2006/metadata/properties" xmlns:ns2="6926eeae-0d7a-49bf-b0ac-166d4fc20773" xmlns:ns3="670ee706-ee6e-4727-a084-746c7beec48b" targetNamespace="http://schemas.microsoft.com/office/2006/metadata/properties" ma:root="true" ma:fieldsID="bf730e63c9a07775643206c065fc3efc" ns2:_="" ns3:_="">
    <xsd:import namespace="6926eeae-0d7a-49bf-b0ac-166d4fc20773"/>
    <xsd:import namespace="670ee706-ee6e-4727-a084-746c7beec48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6eeae-0d7a-49bf-b0ac-166d4fc2077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1" nillable="true" ma:displayName="Taxonomy Catch All Column" ma:hidden="true" ma:list="{68675250-8f8c-4848-946d-a73d70a8e4c7}" ma:internalName="TaxCatchAll" ma:showField="CatchAllData" ma:web="6926eeae-0d7a-49bf-b0ac-166d4fc207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0ee706-ee6e-4727-a084-746c7beec4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692bff-d1e5-40d4-bafd-7eb5ac35d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26BF0EF7-0EA2-4CC7-9EA5-88CE85D72E3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A5F9E36-EB21-486E-BB77-217495386B07}">
  <ds:schemaRefs>
    <ds:schemaRef ds:uri="http://purl.org/dc/elements/1.1/"/>
    <ds:schemaRef ds:uri="670ee706-ee6e-4727-a084-746c7beec48b"/>
    <ds:schemaRef ds:uri="6926eeae-0d7a-49bf-b0ac-166d4fc20773"/>
    <ds:schemaRef ds:uri="http://schemas.microsoft.com/office/2006/documentManagement/types"/>
    <ds:schemaRef ds:uri="http://purl.org/dc/terms/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96B8C2CE-9803-4551-BF8C-814DAEBE858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926eeae-0d7a-49bf-b0ac-166d4fc20773"/>
    <ds:schemaRef ds:uri="670ee706-ee6e-4727-a084-746c7beec4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8B7153B7-3CBE-4552-91D8-D52B7D67C69D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{E841B37A-75D2-FD48-B971-604F9E00FA5C}tf10001076</Template>
  <TotalTime>4229</TotalTime>
  <Words>994</Words>
  <Application>Microsoft Office PowerPoint</Application>
  <PresentationFormat>Widescreen</PresentationFormat>
  <Paragraphs>159</Paragraphs>
  <Slides>16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Calibri</vt:lpstr>
      <vt:lpstr>Century Gothic</vt:lpstr>
      <vt:lpstr>Twinkl</vt:lpstr>
      <vt:lpstr>Wingdings</vt:lpstr>
      <vt:lpstr>Wingdings 3</vt:lpstr>
      <vt:lpstr>Ion Boardroom</vt:lpstr>
      <vt:lpstr>Welcome to  Norton Juxta Kempsey CE  Primary School</vt:lpstr>
      <vt:lpstr>Our Vision and Values</vt:lpstr>
      <vt:lpstr>Key People</vt:lpstr>
      <vt:lpstr>Key People</vt:lpstr>
      <vt:lpstr>The School Day  </vt:lpstr>
      <vt:lpstr>Induction and Helping the Children to Settle</vt:lpstr>
      <vt:lpstr>Marvellous Me!</vt:lpstr>
      <vt:lpstr>Overview of the Year</vt:lpstr>
      <vt:lpstr>What is the Early Years Curriculum?</vt:lpstr>
      <vt:lpstr>How are Children Assessed?</vt:lpstr>
      <vt:lpstr>How Do We Ensure Progress Is Made?</vt:lpstr>
      <vt:lpstr>How Will You Know How Well Your Child Is Progressing?</vt:lpstr>
      <vt:lpstr>Preparing for School</vt:lpstr>
      <vt:lpstr>Preparing for School- Uniform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Norton Juxta Kempsey CE First School</dc:title>
  <dc:creator>Kane Marshall</dc:creator>
  <cp:lastModifiedBy>C Tarling</cp:lastModifiedBy>
  <cp:revision>452</cp:revision>
  <cp:lastPrinted>2018-06-11T14:32:27Z</cp:lastPrinted>
  <dcterms:created xsi:type="dcterms:W3CDTF">2018-06-06T20:26:09Z</dcterms:created>
  <dcterms:modified xsi:type="dcterms:W3CDTF">2024-06-05T12:54:30Z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0x010100A89C55CFC6B04744A54F5F4E11DD3E53</vt:lpwstr>
  </property>
  <property fmtid="{D5CDD505-2E9C-101B-9397-08002B2CF9AE}" pid="3" name="_dlc_DocIdItemGuid">
    <vt:lpwstr>4ab5096d-423e-4341-a66a-bf49ee089b66</vt:lpwstr>
  </property>
  <property fmtid="{D5CDD505-2E9C-101B-9397-08002B2CF9AE}" pid="4" name="MediaServiceImageTags">
    <vt:lpwstr/>
  </property>
</Properties>
</file>