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5" r:id="rId2"/>
    <p:sldId id="277" r:id="rId3"/>
    <p:sldId id="279" r:id="rId4"/>
    <p:sldId id="280" r:id="rId5"/>
    <p:sldId id="282" r:id="rId6"/>
    <p:sldId id="272" r:id="rId7"/>
    <p:sldId id="28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>
      <p:cViewPr varScale="1">
        <p:scale>
          <a:sx n="91" d="100"/>
          <a:sy n="91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0CA9D-1657-4D10-8538-8C5B65F49330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09980-270A-42D7-9018-F8397D9478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346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409980-270A-42D7-9018-F8397D9478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810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9139E-3B07-4E9D-94F4-A6BDA3D557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D7844B-18BD-4A18-AB09-9116F71A56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2C3BA-E8F6-47ED-8AC5-63842A1CC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E4B09-A7D5-4C0A-A62A-B48D3FAC2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2B217-30C2-4873-B136-E571B14C7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7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4854E-D353-48CB-B2BB-FCB8B7904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25954-A775-4C2D-B7D5-FA1463C40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F5D3C-A58D-4B65-AE1C-44E35D7ED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08D8-91F3-4B74-86B1-26764B178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DFD199-724B-453A-860E-5F648124F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285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D407C-B0D5-4BB7-94F2-758DB3C37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4AAB9-06FB-4B8B-ADC4-A0AEC1CD0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FF65E-2404-411D-8E1A-A491847E7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0EF72-46D8-4EC6-8AEF-8843606B8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0CC62-5EDA-426D-B757-C90410731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161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75854-AAF8-476F-9EDB-E0181BAB5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FDC16-B195-407D-9120-E296E1A7AF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BDB04-6ED5-4ED4-AC24-A1485472E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C1E2A-DA4D-422E-96AD-FDDD1A900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BEDEA-62CB-4389-B669-5D14002F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666D9-3338-4B2B-9736-BC8121EA3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5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08335-76B1-496D-B7B3-E76E753FF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57BF2-6C53-4442-813D-A10560705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C8EAF-40B9-43B4-9214-0A58A0E51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2A66EC-7DD6-4450-9348-596650DBB7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48F11-267C-4978-AAFA-B448F4A1B1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A4C050-D8CA-4322-836B-2866F9686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1F6AD-17FE-426B-B3E9-7F748FAB5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D78B98-171E-461A-B32B-F4FDFFA01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22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A6F92-460F-452F-821E-17D80A07C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0C7E53-4203-4BF4-945A-6382367D8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EAFA1-EE08-4A7C-8AE7-DAC063962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8F9952-9239-4C67-BA07-316DB0224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0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90A118-87B7-49AC-BB54-EB4542CFB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2A1AD9-AE4F-4BB3-A998-D9F4F609B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B1592-2828-4A89-89C7-56E63CC09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05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C3FA1-592B-4A4D-A69E-6EA83298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95FFD-591D-470F-8329-78A6E6DFB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D6086-7D15-4F2D-9A69-3C926BB81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78720-0F98-4C89-8871-67ECAB951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B77EB-882A-4A82-B59E-54362FD2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07C1B-482E-4102-8E3F-4C0205686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45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F87F8-FF4B-4292-A88E-0C375AF65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126873-A7A1-452D-8507-330CF15B67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1324D7-B1F3-4407-8D9E-F56E12E95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2C2196-2D0E-4D1A-8DD2-A7532F8B0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E00878-67F1-46F6-8E3E-8D1A42151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FDF74-ACDD-475F-840F-F110180B6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195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9EF1A-E372-4672-9F50-4FF36335A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816E5F-7E92-463F-8320-243941888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52A92-BEEB-48BC-AA4F-3890DFC59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EF420-560B-4B16-B452-2FAA5ADD5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AFECA-FDFA-4C89-BEA0-956F2204E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67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7A7511-95C1-4727-9B9C-56FAC1614E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0F5EB4-D5C7-40E2-9089-C4EF471F4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DD114-B13C-4621-B12E-635D27257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1059E-1842-4F0F-B606-F1E2DEDAD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C380B-D082-4D3B-A5CB-A0C2C512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96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78D681B-8B3E-4D81-B777-EA891AA461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45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78D681B-8B3E-4D81-B777-EA891AA461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14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DE0815-C80F-4E1B-9404-6A25EFF9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62AE7-9FE7-4506-9886-7BDDDE4AA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4C64B-3BC2-4305-82AD-E372330027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554AF-A959-46D4-921D-EBD1ACFEB5B8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C3DDD-E609-4C07-9087-AE32E3C2C7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C0DDD-F516-4522-B719-134256BB9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5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70655-23FE-40FA-AD39-289179E5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</a:t>
            </a:r>
            <a:r>
              <a:rPr lang="en-GB" dirty="0" smtClean="0"/>
              <a:t>ourage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73C1506-B80F-4E98-9D14-D8A31E92E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3" b="22166"/>
          <a:stretch>
            <a:fillRect/>
          </a:stretch>
        </p:blipFill>
        <p:spPr bwMode="auto">
          <a:xfrm>
            <a:off x="2280274" y="2286224"/>
            <a:ext cx="7631452" cy="343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86975D-474F-42BC-BB50-EBFE35887EA7}"/>
              </a:ext>
            </a:extLst>
          </p:cNvPr>
          <p:cNvSpPr txBox="1"/>
          <p:nvPr/>
        </p:nvSpPr>
        <p:spPr>
          <a:xfrm>
            <a:off x="1704975" y="5716364"/>
            <a:ext cx="635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Stepping out of your comfort zone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57808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2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376EB70E-0A1C-4142-A9E8-2C64C770B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681039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sz="3600" dirty="0" smtClean="0">
                <a:latin typeface="+mn-lt"/>
              </a:rPr>
              <a:t>Welcome words…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3ED66B-9F12-4302-AD92-243A13A65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905000"/>
            <a:ext cx="6729413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We have gathered in the name of God the Father, Son 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and Holy Spirit, to worship together and think about our value of </a:t>
            </a:r>
            <a:r>
              <a:rPr lang="en-GB" altLang="en-US" b="1" dirty="0" smtClean="0">
                <a:solidFill>
                  <a:schemeClr val="tx1"/>
                </a:solidFill>
              </a:rPr>
              <a:t>courage.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Clipart Illustration of Three Black And White Burning And Melting Candles  by David Rey #42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651" y="3474014"/>
            <a:ext cx="2095500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35099" y="489604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00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6F2FB3A-B42E-4494-9FC5-90FDF8751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907" y="2763016"/>
            <a:ext cx="3268662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9531E19B-FF45-4DD3-8802-927083D95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42913"/>
            <a:ext cx="8220075" cy="995362"/>
          </a:xfrm>
        </p:spPr>
        <p:txBody>
          <a:bodyPr rtlCol="0"/>
          <a:lstStyle/>
          <a:p>
            <a:pPr algn="ctr">
              <a:defRPr/>
            </a:pPr>
            <a:r>
              <a:rPr lang="en-GB" sz="3600" dirty="0">
                <a:latin typeface="+mn-lt"/>
              </a:rPr>
              <a:t>Courage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29A16D2-964C-4F11-885C-ABBEEEF6BF01}"/>
              </a:ext>
            </a:extLst>
          </p:cNvPr>
          <p:cNvSpPr/>
          <p:nvPr/>
        </p:nvSpPr>
        <p:spPr>
          <a:xfrm>
            <a:off x="2398439" y="4479104"/>
            <a:ext cx="7632700" cy="1206993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 smtClean="0"/>
              <a:t>It can take great courage to do something new or challenging. We call it ‘stepping out of our comfort zone’. </a:t>
            </a:r>
          </a:p>
          <a:p>
            <a:pPr algn="ctr">
              <a:defRPr/>
            </a:pPr>
            <a:r>
              <a:rPr lang="en-GB" dirty="0" smtClean="0"/>
              <a:t>Sometimes just small steps are needed, but they take us to new and exciting places!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68E3C4-3C29-4279-A65F-B396FA49B3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800100"/>
            <a:ext cx="1154112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BB2072-97FD-46ED-A6A0-274828E39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63" y="749301"/>
            <a:ext cx="1193800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DF129-66A8-4345-AA1D-8E7073006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story tells a time in the life of Moses when his courage was really tested</a:t>
            </a:r>
            <a:r>
              <a:rPr lang="en-GB" dirty="0" smtClean="0"/>
              <a:t>…</a:t>
            </a:r>
            <a:endParaRPr lang="en-GB" dirty="0"/>
          </a:p>
        </p:txBody>
      </p:sp>
      <p:pic>
        <p:nvPicPr>
          <p:cNvPr id="2050" name="Picture 2" descr="The Burning Bush - Children's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900" y="2577826"/>
            <a:ext cx="5728192" cy="189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60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irth of Moses and the burning bush, Bible App for Kids Story, A Baby and a  Bush, teaches kids about the Bible with fun videos, coloring sheets,  activities and more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7" y="478895"/>
            <a:ext cx="2827285" cy="28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Moses and the Burning Bush | Catholic Couri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550" y="2153880"/>
            <a:ext cx="3879917" cy="241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eaching Children About Bible Miracles – Moses And The Burning Bush |  HOOKED ON THE BOO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220" y="3731172"/>
            <a:ext cx="3052193" cy="227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91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4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00249" y="1996084"/>
            <a:ext cx="46245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Courage is…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C</a:t>
            </a:r>
            <a:r>
              <a:rPr lang="en-GB" dirty="0" smtClean="0"/>
              <a:t>arrying on when things get difficult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</a:t>
            </a:r>
            <a:r>
              <a:rPr lang="en-GB" dirty="0" smtClean="0"/>
              <a:t>vercoming fear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U</a:t>
            </a:r>
            <a:r>
              <a:rPr lang="en-GB" dirty="0" smtClean="0"/>
              <a:t>nderstanding and facing challenge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R</a:t>
            </a:r>
            <a:r>
              <a:rPr lang="en-GB" dirty="0" smtClean="0"/>
              <a:t>isking being out of your comfort zone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</a:t>
            </a:r>
            <a:r>
              <a:rPr lang="en-GB" dirty="0" smtClean="0"/>
              <a:t>lways believing in God’s promises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G</a:t>
            </a:r>
            <a:r>
              <a:rPr lang="en-GB" dirty="0" smtClean="0"/>
              <a:t>oing for a goal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mpowered by encouragement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576552" y="620110"/>
            <a:ext cx="8881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Reflection…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52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723900"/>
            <a:ext cx="861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Prayer about courage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6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137</Words>
  <Application>Microsoft Office PowerPoint</Application>
  <PresentationFormat>Widescreen</PresentationFormat>
  <Paragraphs>22</Paragraphs>
  <Slides>7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Courage</vt:lpstr>
      <vt:lpstr>Welcome words…</vt:lpstr>
      <vt:lpstr>Courage</vt:lpstr>
      <vt:lpstr>Today’s story tells a time in the life of Moses when his courage was really tested…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Dean, Peter</dc:creator>
  <cp:lastModifiedBy>Norton Juxta Kempsey Primary School Head</cp:lastModifiedBy>
  <cp:revision>15</cp:revision>
  <dcterms:created xsi:type="dcterms:W3CDTF">2020-09-06T19:29:33Z</dcterms:created>
  <dcterms:modified xsi:type="dcterms:W3CDTF">2020-09-11T16:27:18Z</dcterms:modified>
</cp:coreProperties>
</file>